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07" r:id="rId4"/>
  </p:sldMasterIdLst>
  <p:sldIdLst>
    <p:sldId id="263" r:id="rId5"/>
    <p:sldId id="264" r:id="rId6"/>
    <p:sldId id="265" r:id="rId7"/>
    <p:sldId id="283" r:id="rId8"/>
    <p:sldId id="284" r:id="rId9"/>
    <p:sldId id="285" r:id="rId10"/>
    <p:sldId id="291" r:id="rId11"/>
    <p:sldId id="287" r:id="rId12"/>
    <p:sldId id="288" r:id="rId13"/>
    <p:sldId id="262" r:id="rId14"/>
    <p:sldId id="290" r:id="rId15"/>
    <p:sldId id="257" r:id="rId16"/>
    <p:sldId id="258" r:id="rId17"/>
    <p:sldId id="259" r:id="rId18"/>
    <p:sldId id="256" r:id="rId19"/>
    <p:sldId id="260" r:id="rId20"/>
    <p:sldId id="261" r:id="rId21"/>
    <p:sldId id="280" r:id="rId22"/>
    <p:sldId id="274" r:id="rId23"/>
    <p:sldId id="275" r:id="rId24"/>
    <p:sldId id="276" r:id="rId25"/>
    <p:sldId id="277" r:id="rId26"/>
    <p:sldId id="282" r:id="rId27"/>
    <p:sldId id="281" r:id="rId28"/>
    <p:sldId id="272" r:id="rId29"/>
    <p:sldId id="266" r:id="rId30"/>
    <p:sldId id="270" r:id="rId31"/>
    <p:sldId id="268" r:id="rId32"/>
    <p:sldId id="271" r:id="rId33"/>
    <p:sldId id="273" r:id="rId34"/>
    <p:sldId id="279"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3DFBB-805F-4BF9-8DD4-C24CC06C60BD}" v="25" dt="2019-04-15T13:28:56.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cimento,Luiza" userId="c2fa9e82-e03b-4409-9cec-492323f73237" providerId="ADAL" clId="{3CF3DFBB-805F-4BF9-8DD4-C24CC06C60BD}"/>
    <pc:docChg chg="modSld modMainMaster">
      <pc:chgData name="Nascimento,Luiza" userId="c2fa9e82-e03b-4409-9cec-492323f73237" providerId="ADAL" clId="{3CF3DFBB-805F-4BF9-8DD4-C24CC06C60BD}" dt="2019-04-15T13:28:56.400" v="24"/>
      <pc:docMkLst>
        <pc:docMk/>
      </pc:docMkLst>
      <pc:sldChg chg="modTransition">
        <pc:chgData name="Nascimento,Luiza" userId="c2fa9e82-e03b-4409-9cec-492323f73237" providerId="ADAL" clId="{3CF3DFBB-805F-4BF9-8DD4-C24CC06C60BD}" dt="2019-04-15T13:28:56.400" v="24"/>
        <pc:sldMkLst>
          <pc:docMk/>
          <pc:sldMk cId="3170430402" sldId="256"/>
        </pc:sldMkLst>
      </pc:sldChg>
      <pc:sldChg chg="modTransition">
        <pc:chgData name="Nascimento,Luiza" userId="c2fa9e82-e03b-4409-9cec-492323f73237" providerId="ADAL" clId="{3CF3DFBB-805F-4BF9-8DD4-C24CC06C60BD}" dt="2019-04-15T13:28:56.400" v="24"/>
        <pc:sldMkLst>
          <pc:docMk/>
          <pc:sldMk cId="1686374728" sldId="257"/>
        </pc:sldMkLst>
      </pc:sldChg>
      <pc:sldChg chg="modTransition">
        <pc:chgData name="Nascimento,Luiza" userId="c2fa9e82-e03b-4409-9cec-492323f73237" providerId="ADAL" clId="{3CF3DFBB-805F-4BF9-8DD4-C24CC06C60BD}" dt="2019-04-15T13:28:56.400" v="24"/>
        <pc:sldMkLst>
          <pc:docMk/>
          <pc:sldMk cId="969558197" sldId="258"/>
        </pc:sldMkLst>
      </pc:sldChg>
      <pc:sldChg chg="modTransition">
        <pc:chgData name="Nascimento,Luiza" userId="c2fa9e82-e03b-4409-9cec-492323f73237" providerId="ADAL" clId="{3CF3DFBB-805F-4BF9-8DD4-C24CC06C60BD}" dt="2019-04-15T13:28:56.400" v="24"/>
        <pc:sldMkLst>
          <pc:docMk/>
          <pc:sldMk cId="1221294257" sldId="259"/>
        </pc:sldMkLst>
      </pc:sldChg>
      <pc:sldChg chg="modTransition">
        <pc:chgData name="Nascimento,Luiza" userId="c2fa9e82-e03b-4409-9cec-492323f73237" providerId="ADAL" clId="{3CF3DFBB-805F-4BF9-8DD4-C24CC06C60BD}" dt="2019-04-15T13:28:56.400" v="24"/>
        <pc:sldMkLst>
          <pc:docMk/>
          <pc:sldMk cId="4209246715" sldId="260"/>
        </pc:sldMkLst>
      </pc:sldChg>
      <pc:sldChg chg="modTransition">
        <pc:chgData name="Nascimento,Luiza" userId="c2fa9e82-e03b-4409-9cec-492323f73237" providerId="ADAL" clId="{3CF3DFBB-805F-4BF9-8DD4-C24CC06C60BD}" dt="2019-04-15T13:28:56.400" v="24"/>
        <pc:sldMkLst>
          <pc:docMk/>
          <pc:sldMk cId="1569428468" sldId="261"/>
        </pc:sldMkLst>
      </pc:sldChg>
      <pc:sldChg chg="modTransition">
        <pc:chgData name="Nascimento,Luiza" userId="c2fa9e82-e03b-4409-9cec-492323f73237" providerId="ADAL" clId="{3CF3DFBB-805F-4BF9-8DD4-C24CC06C60BD}" dt="2019-04-15T13:28:56.400" v="24"/>
        <pc:sldMkLst>
          <pc:docMk/>
          <pc:sldMk cId="2711530981" sldId="262"/>
        </pc:sldMkLst>
      </pc:sldChg>
      <pc:sldChg chg="modTransition">
        <pc:chgData name="Nascimento,Luiza" userId="c2fa9e82-e03b-4409-9cec-492323f73237" providerId="ADAL" clId="{3CF3DFBB-805F-4BF9-8DD4-C24CC06C60BD}" dt="2019-04-15T13:28:56.400" v="24"/>
        <pc:sldMkLst>
          <pc:docMk/>
          <pc:sldMk cId="0" sldId="263"/>
        </pc:sldMkLst>
      </pc:sldChg>
      <pc:sldChg chg="modTransition">
        <pc:chgData name="Nascimento,Luiza" userId="c2fa9e82-e03b-4409-9cec-492323f73237" providerId="ADAL" clId="{3CF3DFBB-805F-4BF9-8DD4-C24CC06C60BD}" dt="2019-04-15T13:28:56.400" v="24"/>
        <pc:sldMkLst>
          <pc:docMk/>
          <pc:sldMk cId="0" sldId="264"/>
        </pc:sldMkLst>
      </pc:sldChg>
      <pc:sldChg chg="modTransition">
        <pc:chgData name="Nascimento,Luiza" userId="c2fa9e82-e03b-4409-9cec-492323f73237" providerId="ADAL" clId="{3CF3DFBB-805F-4BF9-8DD4-C24CC06C60BD}" dt="2019-04-15T13:28:56.400" v="24"/>
        <pc:sldMkLst>
          <pc:docMk/>
          <pc:sldMk cId="0" sldId="265"/>
        </pc:sldMkLst>
      </pc:sldChg>
      <pc:sldChg chg="modTransition">
        <pc:chgData name="Nascimento,Luiza" userId="c2fa9e82-e03b-4409-9cec-492323f73237" providerId="ADAL" clId="{3CF3DFBB-805F-4BF9-8DD4-C24CC06C60BD}" dt="2019-04-15T13:28:56.400" v="24"/>
        <pc:sldMkLst>
          <pc:docMk/>
          <pc:sldMk cId="3886234002" sldId="266"/>
        </pc:sldMkLst>
      </pc:sldChg>
      <pc:sldChg chg="modTransition">
        <pc:chgData name="Nascimento,Luiza" userId="c2fa9e82-e03b-4409-9cec-492323f73237" providerId="ADAL" clId="{3CF3DFBB-805F-4BF9-8DD4-C24CC06C60BD}" dt="2019-04-15T13:28:56.400" v="24"/>
        <pc:sldMkLst>
          <pc:docMk/>
          <pc:sldMk cId="2716293330" sldId="268"/>
        </pc:sldMkLst>
      </pc:sldChg>
      <pc:sldChg chg="modTransition">
        <pc:chgData name="Nascimento,Luiza" userId="c2fa9e82-e03b-4409-9cec-492323f73237" providerId="ADAL" clId="{3CF3DFBB-805F-4BF9-8DD4-C24CC06C60BD}" dt="2019-04-15T13:28:56.400" v="24"/>
        <pc:sldMkLst>
          <pc:docMk/>
          <pc:sldMk cId="3508122549" sldId="270"/>
        </pc:sldMkLst>
      </pc:sldChg>
      <pc:sldChg chg="modTransition">
        <pc:chgData name="Nascimento,Luiza" userId="c2fa9e82-e03b-4409-9cec-492323f73237" providerId="ADAL" clId="{3CF3DFBB-805F-4BF9-8DD4-C24CC06C60BD}" dt="2019-04-15T13:28:56.400" v="24"/>
        <pc:sldMkLst>
          <pc:docMk/>
          <pc:sldMk cId="1366653204" sldId="271"/>
        </pc:sldMkLst>
      </pc:sldChg>
      <pc:sldChg chg="modTransition">
        <pc:chgData name="Nascimento,Luiza" userId="c2fa9e82-e03b-4409-9cec-492323f73237" providerId="ADAL" clId="{3CF3DFBB-805F-4BF9-8DD4-C24CC06C60BD}" dt="2019-04-15T13:28:56.400" v="24"/>
        <pc:sldMkLst>
          <pc:docMk/>
          <pc:sldMk cId="314422644" sldId="272"/>
        </pc:sldMkLst>
      </pc:sldChg>
      <pc:sldChg chg="modTransition">
        <pc:chgData name="Nascimento,Luiza" userId="c2fa9e82-e03b-4409-9cec-492323f73237" providerId="ADAL" clId="{3CF3DFBB-805F-4BF9-8DD4-C24CC06C60BD}" dt="2019-04-15T13:28:56.400" v="24"/>
        <pc:sldMkLst>
          <pc:docMk/>
          <pc:sldMk cId="2575336430" sldId="273"/>
        </pc:sldMkLst>
      </pc:sldChg>
      <pc:sldChg chg="modTransition">
        <pc:chgData name="Nascimento,Luiza" userId="c2fa9e82-e03b-4409-9cec-492323f73237" providerId="ADAL" clId="{3CF3DFBB-805F-4BF9-8DD4-C24CC06C60BD}" dt="2019-04-15T13:28:56.400" v="24"/>
        <pc:sldMkLst>
          <pc:docMk/>
          <pc:sldMk cId="1763349316" sldId="274"/>
        </pc:sldMkLst>
      </pc:sldChg>
      <pc:sldChg chg="modTransition">
        <pc:chgData name="Nascimento,Luiza" userId="c2fa9e82-e03b-4409-9cec-492323f73237" providerId="ADAL" clId="{3CF3DFBB-805F-4BF9-8DD4-C24CC06C60BD}" dt="2019-04-15T13:28:56.400" v="24"/>
        <pc:sldMkLst>
          <pc:docMk/>
          <pc:sldMk cId="1907789937" sldId="275"/>
        </pc:sldMkLst>
      </pc:sldChg>
      <pc:sldChg chg="modTransition">
        <pc:chgData name="Nascimento,Luiza" userId="c2fa9e82-e03b-4409-9cec-492323f73237" providerId="ADAL" clId="{3CF3DFBB-805F-4BF9-8DD4-C24CC06C60BD}" dt="2019-04-15T13:28:56.400" v="24"/>
        <pc:sldMkLst>
          <pc:docMk/>
          <pc:sldMk cId="1160497434" sldId="276"/>
        </pc:sldMkLst>
      </pc:sldChg>
      <pc:sldChg chg="modTransition">
        <pc:chgData name="Nascimento,Luiza" userId="c2fa9e82-e03b-4409-9cec-492323f73237" providerId="ADAL" clId="{3CF3DFBB-805F-4BF9-8DD4-C24CC06C60BD}" dt="2019-04-15T13:28:56.400" v="24"/>
        <pc:sldMkLst>
          <pc:docMk/>
          <pc:sldMk cId="635928561" sldId="277"/>
        </pc:sldMkLst>
      </pc:sldChg>
      <pc:sldChg chg="modTransition">
        <pc:chgData name="Nascimento,Luiza" userId="c2fa9e82-e03b-4409-9cec-492323f73237" providerId="ADAL" clId="{3CF3DFBB-805F-4BF9-8DD4-C24CC06C60BD}" dt="2019-04-15T13:28:56.400" v="24"/>
        <pc:sldMkLst>
          <pc:docMk/>
          <pc:sldMk cId="1271271992" sldId="279"/>
        </pc:sldMkLst>
      </pc:sldChg>
      <pc:sldChg chg="modTransition">
        <pc:chgData name="Nascimento,Luiza" userId="c2fa9e82-e03b-4409-9cec-492323f73237" providerId="ADAL" clId="{3CF3DFBB-805F-4BF9-8DD4-C24CC06C60BD}" dt="2019-04-15T13:28:56.400" v="24"/>
        <pc:sldMkLst>
          <pc:docMk/>
          <pc:sldMk cId="1500033646" sldId="280"/>
        </pc:sldMkLst>
      </pc:sldChg>
      <pc:sldChg chg="modTransition">
        <pc:chgData name="Nascimento,Luiza" userId="c2fa9e82-e03b-4409-9cec-492323f73237" providerId="ADAL" clId="{3CF3DFBB-805F-4BF9-8DD4-C24CC06C60BD}" dt="2019-04-15T13:28:56.400" v="24"/>
        <pc:sldMkLst>
          <pc:docMk/>
          <pc:sldMk cId="3861143044" sldId="281"/>
        </pc:sldMkLst>
      </pc:sldChg>
      <pc:sldChg chg="modTransition">
        <pc:chgData name="Nascimento,Luiza" userId="c2fa9e82-e03b-4409-9cec-492323f73237" providerId="ADAL" clId="{3CF3DFBB-805F-4BF9-8DD4-C24CC06C60BD}" dt="2019-04-15T13:28:56.400" v="24"/>
        <pc:sldMkLst>
          <pc:docMk/>
          <pc:sldMk cId="3522032282" sldId="282"/>
        </pc:sldMkLst>
      </pc:sldChg>
      <pc:sldChg chg="modTransition">
        <pc:chgData name="Nascimento,Luiza" userId="c2fa9e82-e03b-4409-9cec-492323f73237" providerId="ADAL" clId="{3CF3DFBB-805F-4BF9-8DD4-C24CC06C60BD}" dt="2019-04-15T13:28:56.400" v="24"/>
        <pc:sldMkLst>
          <pc:docMk/>
          <pc:sldMk cId="2488360324" sldId="283"/>
        </pc:sldMkLst>
      </pc:sldChg>
      <pc:sldChg chg="modTransition">
        <pc:chgData name="Nascimento,Luiza" userId="c2fa9e82-e03b-4409-9cec-492323f73237" providerId="ADAL" clId="{3CF3DFBB-805F-4BF9-8DD4-C24CC06C60BD}" dt="2019-04-15T13:28:56.400" v="24"/>
        <pc:sldMkLst>
          <pc:docMk/>
          <pc:sldMk cId="1438972303" sldId="284"/>
        </pc:sldMkLst>
      </pc:sldChg>
      <pc:sldChg chg="modTransition">
        <pc:chgData name="Nascimento,Luiza" userId="c2fa9e82-e03b-4409-9cec-492323f73237" providerId="ADAL" clId="{3CF3DFBB-805F-4BF9-8DD4-C24CC06C60BD}" dt="2019-04-15T13:28:56.400" v="24"/>
        <pc:sldMkLst>
          <pc:docMk/>
          <pc:sldMk cId="2590789187" sldId="285"/>
        </pc:sldMkLst>
      </pc:sldChg>
      <pc:sldChg chg="modTransition">
        <pc:chgData name="Nascimento,Luiza" userId="c2fa9e82-e03b-4409-9cec-492323f73237" providerId="ADAL" clId="{3CF3DFBB-805F-4BF9-8DD4-C24CC06C60BD}" dt="2019-04-15T13:28:56.400" v="24"/>
        <pc:sldMkLst>
          <pc:docMk/>
          <pc:sldMk cId="2038057878" sldId="287"/>
        </pc:sldMkLst>
      </pc:sldChg>
      <pc:sldChg chg="modTransition">
        <pc:chgData name="Nascimento,Luiza" userId="c2fa9e82-e03b-4409-9cec-492323f73237" providerId="ADAL" clId="{3CF3DFBB-805F-4BF9-8DD4-C24CC06C60BD}" dt="2019-04-15T13:28:56.400" v="24"/>
        <pc:sldMkLst>
          <pc:docMk/>
          <pc:sldMk cId="1958810978" sldId="288"/>
        </pc:sldMkLst>
      </pc:sldChg>
      <pc:sldChg chg="modTransition">
        <pc:chgData name="Nascimento,Luiza" userId="c2fa9e82-e03b-4409-9cec-492323f73237" providerId="ADAL" clId="{3CF3DFBB-805F-4BF9-8DD4-C24CC06C60BD}" dt="2019-04-15T13:28:56.400" v="24"/>
        <pc:sldMkLst>
          <pc:docMk/>
          <pc:sldMk cId="1809700424" sldId="289"/>
        </pc:sldMkLst>
      </pc:sldChg>
      <pc:sldChg chg="modTransition">
        <pc:chgData name="Nascimento,Luiza" userId="c2fa9e82-e03b-4409-9cec-492323f73237" providerId="ADAL" clId="{3CF3DFBB-805F-4BF9-8DD4-C24CC06C60BD}" dt="2019-04-15T13:28:56.400" v="24"/>
        <pc:sldMkLst>
          <pc:docMk/>
          <pc:sldMk cId="2472886293" sldId="290"/>
        </pc:sldMkLst>
      </pc:sldChg>
      <pc:sldChg chg="modTransition">
        <pc:chgData name="Nascimento,Luiza" userId="c2fa9e82-e03b-4409-9cec-492323f73237" providerId="ADAL" clId="{3CF3DFBB-805F-4BF9-8DD4-C24CC06C60BD}" dt="2019-04-15T13:28:56.400" v="24"/>
        <pc:sldMkLst>
          <pc:docMk/>
          <pc:sldMk cId="1519747161" sldId="291"/>
        </pc:sldMkLst>
      </pc:sldChg>
      <pc:sldMasterChg chg="modTransition modSldLayout">
        <pc:chgData name="Nascimento,Luiza" userId="c2fa9e82-e03b-4409-9cec-492323f73237" providerId="ADAL" clId="{3CF3DFBB-805F-4BF9-8DD4-C24CC06C60BD}" dt="2019-04-15T13:28:56.400" v="24"/>
        <pc:sldMasterMkLst>
          <pc:docMk/>
          <pc:sldMasterMk cId="724035611" sldId="2147483648"/>
        </pc:sldMasterMkLst>
        <pc:sldLayoutChg chg="modTransition">
          <pc:chgData name="Nascimento,Luiza" userId="c2fa9e82-e03b-4409-9cec-492323f73237" providerId="ADAL" clId="{3CF3DFBB-805F-4BF9-8DD4-C24CC06C60BD}" dt="2019-04-15T13:28:56.400" v="24"/>
          <pc:sldLayoutMkLst>
            <pc:docMk/>
            <pc:sldMasterMk cId="724035611" sldId="2147483648"/>
            <pc:sldLayoutMk cId="1374292568" sldId="2147483649"/>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667344078" sldId="2147483650"/>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2064272604" sldId="2147483651"/>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931648065" sldId="2147483652"/>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656301379" sldId="2147483653"/>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431572062" sldId="2147483654"/>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856084205" sldId="2147483655"/>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836995953" sldId="2147483656"/>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3832400817" sldId="2147483657"/>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867609155" sldId="2147483658"/>
          </pc:sldLayoutMkLst>
        </pc:sldLayoutChg>
        <pc:sldLayoutChg chg="modTransition">
          <pc:chgData name="Nascimento,Luiza" userId="c2fa9e82-e03b-4409-9cec-492323f73237" providerId="ADAL" clId="{3CF3DFBB-805F-4BF9-8DD4-C24CC06C60BD}" dt="2019-04-15T13:28:56.400" v="24"/>
          <pc:sldLayoutMkLst>
            <pc:docMk/>
            <pc:sldMasterMk cId="724035611" sldId="2147483648"/>
            <pc:sldLayoutMk cId="119603929" sldId="2147483659"/>
          </pc:sldLayoutMkLst>
        </pc:sldLayoutChg>
      </pc:sldMasterChg>
      <pc:sldMasterChg chg="modTransition modSldLayout">
        <pc:chgData name="Nascimento,Luiza" userId="c2fa9e82-e03b-4409-9cec-492323f73237" providerId="ADAL" clId="{3CF3DFBB-805F-4BF9-8DD4-C24CC06C60BD}" dt="2019-04-15T13:28:56.400" v="24"/>
        <pc:sldMasterMkLst>
          <pc:docMk/>
          <pc:sldMasterMk cId="1737903382" sldId="2147483660"/>
        </pc:sldMasterMkLst>
        <pc:sldLayoutChg chg="modTransition">
          <pc:chgData name="Nascimento,Luiza" userId="c2fa9e82-e03b-4409-9cec-492323f73237" providerId="ADAL" clId="{3CF3DFBB-805F-4BF9-8DD4-C24CC06C60BD}" dt="2019-04-15T13:28:56.400" v="24"/>
          <pc:sldLayoutMkLst>
            <pc:docMk/>
            <pc:sldMasterMk cId="1737903382" sldId="2147483660"/>
            <pc:sldLayoutMk cId="238026404" sldId="2147483661"/>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3095008440" sldId="2147483662"/>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3625679791" sldId="2147483663"/>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238305512" sldId="2147483664"/>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2210479328" sldId="2147483665"/>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3815804142" sldId="2147483666"/>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4174980610" sldId="2147483667"/>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2032050141" sldId="2147483668"/>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1824549747" sldId="2147483669"/>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1428129666" sldId="2147483670"/>
          </pc:sldLayoutMkLst>
        </pc:sldLayoutChg>
        <pc:sldLayoutChg chg="modTransition">
          <pc:chgData name="Nascimento,Luiza" userId="c2fa9e82-e03b-4409-9cec-492323f73237" providerId="ADAL" clId="{3CF3DFBB-805F-4BF9-8DD4-C24CC06C60BD}" dt="2019-04-15T13:28:56.400" v="24"/>
          <pc:sldLayoutMkLst>
            <pc:docMk/>
            <pc:sldMasterMk cId="1737903382" sldId="2147483660"/>
            <pc:sldLayoutMk cId="126189898" sldId="2147483671"/>
          </pc:sldLayoutMkLst>
        </pc:sldLayoutChg>
      </pc:sldMasterChg>
      <pc:sldMasterChg chg="modTransition modSldLayout">
        <pc:chgData name="Nascimento,Luiza" userId="c2fa9e82-e03b-4409-9cec-492323f73237" providerId="ADAL" clId="{3CF3DFBB-805F-4BF9-8DD4-C24CC06C60BD}" dt="2019-04-15T13:28:56.400" v="24"/>
        <pc:sldMasterMkLst>
          <pc:docMk/>
          <pc:sldMasterMk cId="3311973762" sldId="2147483689"/>
        </pc:sldMasterMkLst>
        <pc:sldLayoutChg chg="modTransition">
          <pc:chgData name="Nascimento,Luiza" userId="c2fa9e82-e03b-4409-9cec-492323f73237" providerId="ADAL" clId="{3CF3DFBB-805F-4BF9-8DD4-C24CC06C60BD}" dt="2019-04-15T13:28:56.400" v="24"/>
          <pc:sldLayoutMkLst>
            <pc:docMk/>
            <pc:sldMasterMk cId="3311973762" sldId="2147483689"/>
            <pc:sldLayoutMk cId="2007456430" sldId="2147483690"/>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1793008582" sldId="2147483691"/>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3030199631" sldId="2147483692"/>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3820516791" sldId="2147483693"/>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659277812" sldId="2147483694"/>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3402806695" sldId="2147483695"/>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1332992743" sldId="2147483696"/>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481606768" sldId="2147483697"/>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2403180357" sldId="2147483698"/>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269197902" sldId="2147483699"/>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3565497872" sldId="2147483700"/>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3919106355" sldId="2147483701"/>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14567625" sldId="2147483702"/>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950032892" sldId="2147483703"/>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2707445271" sldId="2147483704"/>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2846963726" sldId="2147483705"/>
          </pc:sldLayoutMkLst>
        </pc:sldLayoutChg>
        <pc:sldLayoutChg chg="modTransition">
          <pc:chgData name="Nascimento,Luiza" userId="c2fa9e82-e03b-4409-9cec-492323f73237" providerId="ADAL" clId="{3CF3DFBB-805F-4BF9-8DD4-C24CC06C60BD}" dt="2019-04-15T13:28:56.400" v="24"/>
          <pc:sldLayoutMkLst>
            <pc:docMk/>
            <pc:sldMasterMk cId="3311973762" sldId="2147483689"/>
            <pc:sldLayoutMk cId="2488180263" sldId="2147483706"/>
          </pc:sldLayoutMkLst>
        </pc:sldLayoutChg>
      </pc:sldMasterChg>
      <pc:sldMasterChg chg="modTransition modSldLayout">
        <pc:chgData name="Nascimento,Luiza" userId="c2fa9e82-e03b-4409-9cec-492323f73237" providerId="ADAL" clId="{3CF3DFBB-805F-4BF9-8DD4-C24CC06C60BD}" dt="2019-04-15T13:28:56.400" v="24"/>
        <pc:sldMasterMkLst>
          <pc:docMk/>
          <pc:sldMasterMk cId="1418986828" sldId="2147483707"/>
        </pc:sldMasterMkLst>
        <pc:sldLayoutChg chg="modTransition">
          <pc:chgData name="Nascimento,Luiza" userId="c2fa9e82-e03b-4409-9cec-492323f73237" providerId="ADAL" clId="{3CF3DFBB-805F-4BF9-8DD4-C24CC06C60BD}" dt="2019-04-15T13:28:56.400" v="24"/>
          <pc:sldLayoutMkLst>
            <pc:docMk/>
            <pc:sldMasterMk cId="1418986828" sldId="2147483707"/>
            <pc:sldLayoutMk cId="2051772405" sldId="2147483708"/>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3722084466" sldId="2147483709"/>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1926850556" sldId="2147483710"/>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501315717" sldId="2147483711"/>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987266821" sldId="2147483712"/>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1755864534" sldId="2147483713"/>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430091843" sldId="2147483714"/>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1201437813" sldId="2147483715"/>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560406478" sldId="2147483716"/>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1710699716" sldId="2147483717"/>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706166735" sldId="2147483718"/>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3729490390" sldId="2147483719"/>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747072624" sldId="2147483720"/>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434815978" sldId="2147483721"/>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768586690" sldId="2147483722"/>
          </pc:sldLayoutMkLst>
        </pc:sldLayoutChg>
        <pc:sldLayoutChg chg="modTransition">
          <pc:chgData name="Nascimento,Luiza" userId="c2fa9e82-e03b-4409-9cec-492323f73237" providerId="ADAL" clId="{3CF3DFBB-805F-4BF9-8DD4-C24CC06C60BD}" dt="2019-04-15T13:28:56.400" v="24"/>
          <pc:sldLayoutMkLst>
            <pc:docMk/>
            <pc:sldMasterMk cId="1418986828" sldId="2147483707"/>
            <pc:sldLayoutMk cId="2583000572" sldId="2147483723"/>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F:\NSCC%20-%20IT%20Database%20Administration\Semester%2002\INFT%20-%202007%20-%20Applied%20Semester%20Project%20I%20-%20Tanyia%20Arenburg\06%20-%20Course%20Assignments\09%20-%20Presentation%20of%20Project%20Work\K%20-%20Gantt-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b="1" i="0" u="none" strike="noStrike" baseline="0">
                <a:solidFill>
                  <a:srgbClr val="000000"/>
                </a:solidFill>
                <a:latin typeface="Verdana"/>
                <a:ea typeface="Verdana"/>
                <a:cs typeface="Verdana"/>
              </a:defRPr>
            </a:pPr>
            <a:r>
              <a:rPr lang="en-US"/>
              <a:t>Project Plan Gantt Chart</a:t>
            </a:r>
          </a:p>
        </c:rich>
      </c:tx>
      <c:layout>
        <c:manualLayout>
          <c:xMode val="edge"/>
          <c:yMode val="edge"/>
          <c:x val="0.3997516487720244"/>
          <c:y val="3.112811555469799E-2"/>
        </c:manualLayout>
      </c:layout>
      <c:overlay val="0"/>
      <c:spPr>
        <a:noFill/>
        <a:ln w="25400">
          <a:noFill/>
        </a:ln>
      </c:spPr>
    </c:title>
    <c:autoTitleDeleted val="0"/>
    <c:plotArea>
      <c:layout>
        <c:manualLayout>
          <c:layoutTarget val="inner"/>
          <c:xMode val="edge"/>
          <c:yMode val="edge"/>
          <c:x val="0.12550291500182989"/>
          <c:y val="0.10701481935771345"/>
          <c:w val="0.83555458832282348"/>
          <c:h val="0.8652834801714947"/>
        </c:manualLayout>
      </c:layout>
      <c:barChart>
        <c:barDir val="bar"/>
        <c:grouping val="stacked"/>
        <c:varyColors val="0"/>
        <c:ser>
          <c:idx val="0"/>
          <c:order val="0"/>
          <c:tx>
            <c:strRef>
              <c:f>'Gantt Chart in Excel'!$C$4</c:f>
              <c:strCache>
                <c:ptCount val="1"/>
                <c:pt idx="0">
                  <c:v>Start Day</c:v>
                </c:pt>
              </c:strCache>
            </c:strRef>
          </c:tx>
          <c:spPr>
            <a:noFill/>
            <a:ln w="25400">
              <a:noFill/>
            </a:ln>
          </c:spPr>
          <c:invertIfNegative val="0"/>
          <c:dLbls>
            <c:dLbl>
              <c:idx val="1"/>
              <c:tx>
                <c:rich>
                  <a:bodyPr/>
                  <a:lstStyle/>
                  <a:p>
                    <a:r>
                      <a:rPr lang="en-US">
                        <a:solidFill>
                          <a:srgbClr val="FF0000"/>
                        </a:solidFill>
                      </a:rPr>
                      <a:t>Meeting with Client</a:t>
                    </a:r>
                  </a:p>
                </c:rich>
              </c:tx>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2BE-4EDA-9911-AB2FCEAB93EC}"/>
                </c:ext>
              </c:extLst>
            </c:dLbl>
            <c:dLbl>
              <c:idx val="2"/>
              <c:tx>
                <c:rich>
                  <a:bodyPr/>
                  <a:lstStyle/>
                  <a:p>
                    <a:r>
                      <a:rPr lang="en-US">
                        <a:solidFill>
                          <a:srgbClr val="FF0000"/>
                        </a:solidFill>
                      </a:rPr>
                      <a:t>Meeting with Client</a:t>
                    </a:r>
                  </a:p>
                </c:rich>
              </c:tx>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2BE-4EDA-9911-AB2FCEAB93EC}"/>
                </c:ext>
              </c:extLst>
            </c:dLbl>
            <c:dLbl>
              <c:idx val="5"/>
              <c:tx>
                <c:rich>
                  <a:bodyPr/>
                  <a:lstStyle/>
                  <a:p>
                    <a:r>
                      <a:rPr lang="en-US">
                        <a:solidFill>
                          <a:srgbClr val="FF0000"/>
                        </a:solidFill>
                      </a:rPr>
                      <a:t>Meeting with Client</a:t>
                    </a:r>
                  </a:p>
                </c:rich>
              </c:tx>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BE-4EDA-9911-AB2FCEAB93EC}"/>
                </c:ext>
              </c:extLst>
            </c:dLbl>
            <c:dLbl>
              <c:idx val="7"/>
              <c:tx>
                <c:rich>
                  <a:bodyPr/>
                  <a:lstStyle/>
                  <a:p>
                    <a:r>
                      <a:rPr lang="en-US" sz="1200" b="1" i="0" baseline="0"/>
                      <a:t>Meeting with Team</a:t>
                    </a:r>
                    <a:endParaRPr lang="en-US" sz="1000"/>
                  </a:p>
                </c:rich>
              </c:tx>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BE-4EDA-9911-AB2FCEAB93EC}"/>
                </c:ext>
              </c:extLst>
            </c:dLbl>
            <c:spPr>
              <a:noFill/>
              <a:ln w="25400">
                <a:noFill/>
              </a:ln>
            </c:spPr>
            <c:txPr>
              <a:bodyPr wrap="square" lIns="38100" tIns="19050" rIns="38100" bIns="19050" anchor="ctr">
                <a:spAutoFit/>
              </a:bodyPr>
              <a:lstStyle/>
              <a:p>
                <a:pPr algn="r">
                  <a:defRPr sz="1200" b="1" i="0" u="none" strike="noStrike" baseline="0">
                    <a:solidFill>
                      <a:srgbClr val="000000"/>
                    </a:solidFill>
                    <a:latin typeface="Adobe Arabic" pitchFamily="18" charset="-78"/>
                    <a:ea typeface="Verdana"/>
                    <a:cs typeface="Adobe Arabic" pitchFamily="18" charset="-78"/>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'Gantt Chart in Excel'!$B$5:$B$30</c:f>
              <c:strCache>
                <c:ptCount val="26"/>
                <c:pt idx="0">
                  <c:v>Meeting</c:v>
                </c:pt>
                <c:pt idx="1">
                  <c:v>Meeting with Client</c:v>
                </c:pt>
                <c:pt idx="2">
                  <c:v>Meeting with Client</c:v>
                </c:pt>
                <c:pt idx="3">
                  <c:v>Meeting with Team</c:v>
                </c:pt>
                <c:pt idx="4">
                  <c:v>Meeting with Team</c:v>
                </c:pt>
                <c:pt idx="5">
                  <c:v>Meeting with Client</c:v>
                </c:pt>
                <c:pt idx="6">
                  <c:v>Meeting with Team &amp; Teacher</c:v>
                </c:pt>
                <c:pt idx="7">
                  <c:v>Meeting with Team</c:v>
                </c:pt>
                <c:pt idx="8">
                  <c:v>Presentation Practice</c:v>
                </c:pt>
                <c:pt idx="9">
                  <c:v>Website Development</c:v>
                </c:pt>
                <c:pt idx="10">
                  <c:v>Proposal (BP)</c:v>
                </c:pt>
                <c:pt idx="11">
                  <c:v>Website Contents</c:v>
                </c:pt>
                <c:pt idx="12">
                  <c:v>Redesign</c:v>
                </c:pt>
                <c:pt idx="13">
                  <c:v>Test 1 (with Database)</c:v>
                </c:pt>
                <c:pt idx="14">
                  <c:v>Test 2 (with Server)</c:v>
                </c:pt>
                <c:pt idx="15">
                  <c:v>Final Test</c:v>
                </c:pt>
                <c:pt idx="16">
                  <c:v>Database Management</c:v>
                </c:pt>
                <c:pt idx="17">
                  <c:v>Data Structure/Design</c:v>
                </c:pt>
                <c:pt idx="18">
                  <c:v>Test (with Server &amp; website)</c:v>
                </c:pt>
                <c:pt idx="19">
                  <c:v>Final Test</c:v>
                </c:pt>
                <c:pt idx="20">
                  <c:v>Server &amp; Programming</c:v>
                </c:pt>
                <c:pt idx="21">
                  <c:v>Server Space</c:v>
                </c:pt>
                <c:pt idx="22">
                  <c:v>Django</c:v>
                </c:pt>
                <c:pt idx="23">
                  <c:v>PHP/JavaScript/Json</c:v>
                </c:pt>
                <c:pt idx="24">
                  <c:v>Final</c:v>
                </c:pt>
                <c:pt idx="25">
                  <c:v>Final date for prototype</c:v>
                </c:pt>
              </c:strCache>
            </c:strRef>
          </c:cat>
          <c:val>
            <c:numRef>
              <c:f>'Gantt Chart in Excel'!$C$5:$C$30</c:f>
              <c:numCache>
                <c:formatCode>0</c:formatCode>
                <c:ptCount val="26"/>
                <c:pt idx="1">
                  <c:v>4</c:v>
                </c:pt>
                <c:pt idx="2">
                  <c:v>11</c:v>
                </c:pt>
                <c:pt idx="3">
                  <c:v>46</c:v>
                </c:pt>
                <c:pt idx="4">
                  <c:v>57</c:v>
                </c:pt>
                <c:pt idx="5">
                  <c:v>64</c:v>
                </c:pt>
                <c:pt idx="6">
                  <c:v>67</c:v>
                </c:pt>
                <c:pt idx="7">
                  <c:v>71</c:v>
                </c:pt>
                <c:pt idx="8">
                  <c:v>81</c:v>
                </c:pt>
                <c:pt idx="10">
                  <c:v>1</c:v>
                </c:pt>
                <c:pt idx="11">
                  <c:v>49</c:v>
                </c:pt>
                <c:pt idx="12">
                  <c:v>32</c:v>
                </c:pt>
                <c:pt idx="13">
                  <c:v>74</c:v>
                </c:pt>
                <c:pt idx="14">
                  <c:v>79</c:v>
                </c:pt>
                <c:pt idx="15">
                  <c:v>82</c:v>
                </c:pt>
                <c:pt idx="17">
                  <c:v>49</c:v>
                </c:pt>
                <c:pt idx="18">
                  <c:v>74</c:v>
                </c:pt>
                <c:pt idx="19">
                  <c:v>82</c:v>
                </c:pt>
                <c:pt idx="21">
                  <c:v>1</c:v>
                </c:pt>
                <c:pt idx="22">
                  <c:v>4</c:v>
                </c:pt>
                <c:pt idx="23">
                  <c:v>29</c:v>
                </c:pt>
                <c:pt idx="25">
                  <c:v>86</c:v>
                </c:pt>
              </c:numCache>
            </c:numRef>
          </c:val>
          <c:extLst>
            <c:ext xmlns:c16="http://schemas.microsoft.com/office/drawing/2014/chart" uri="{C3380CC4-5D6E-409C-BE32-E72D297353CC}">
              <c16:uniqueId val="{00000000-B172-4D5E-869C-64D63BEF541A}"/>
            </c:ext>
          </c:extLst>
        </c:ser>
        <c:ser>
          <c:idx val="1"/>
          <c:order val="1"/>
          <c:tx>
            <c:strRef>
              <c:f>'Gantt Chart in Excel'!$D$4</c:f>
              <c:strCache>
                <c:ptCount val="1"/>
                <c:pt idx="0">
                  <c:v>Days</c:v>
                </c:pt>
              </c:strCache>
            </c:strRef>
          </c:tx>
          <c:spPr>
            <a:pattFill prst="dkUpDiag">
              <a:fgClr>
                <a:srgbClr val="002060"/>
              </a:fgClr>
              <a:bgClr>
                <a:schemeClr val="bg1"/>
              </a:bgClr>
            </a:pattFill>
            <a:ln w="9525">
              <a:noFill/>
            </a:ln>
          </c:spPr>
          <c:invertIfNegative val="0"/>
          <c:cat>
            <c:strRef>
              <c:f>'Gantt Chart in Excel'!$B$5:$B$30</c:f>
              <c:strCache>
                <c:ptCount val="26"/>
                <c:pt idx="0">
                  <c:v>Meeting</c:v>
                </c:pt>
                <c:pt idx="1">
                  <c:v>Meeting with Client</c:v>
                </c:pt>
                <c:pt idx="2">
                  <c:v>Meeting with Client</c:v>
                </c:pt>
                <c:pt idx="3">
                  <c:v>Meeting with Team</c:v>
                </c:pt>
                <c:pt idx="4">
                  <c:v>Meeting with Team</c:v>
                </c:pt>
                <c:pt idx="5">
                  <c:v>Meeting with Client</c:v>
                </c:pt>
                <c:pt idx="6">
                  <c:v>Meeting with Team &amp; Teacher</c:v>
                </c:pt>
                <c:pt idx="7">
                  <c:v>Meeting with Team</c:v>
                </c:pt>
                <c:pt idx="8">
                  <c:v>Presentation Practice</c:v>
                </c:pt>
                <c:pt idx="9">
                  <c:v>Website Development</c:v>
                </c:pt>
                <c:pt idx="10">
                  <c:v>Proposal (BP)</c:v>
                </c:pt>
                <c:pt idx="11">
                  <c:v>Website Contents</c:v>
                </c:pt>
                <c:pt idx="12">
                  <c:v>Redesign</c:v>
                </c:pt>
                <c:pt idx="13">
                  <c:v>Test 1 (with Database)</c:v>
                </c:pt>
                <c:pt idx="14">
                  <c:v>Test 2 (with Server)</c:v>
                </c:pt>
                <c:pt idx="15">
                  <c:v>Final Test</c:v>
                </c:pt>
                <c:pt idx="16">
                  <c:v>Database Management</c:v>
                </c:pt>
                <c:pt idx="17">
                  <c:v>Data Structure/Design</c:v>
                </c:pt>
                <c:pt idx="18">
                  <c:v>Test (with Server &amp; website)</c:v>
                </c:pt>
                <c:pt idx="19">
                  <c:v>Final Test</c:v>
                </c:pt>
                <c:pt idx="20">
                  <c:v>Server &amp; Programming</c:v>
                </c:pt>
                <c:pt idx="21">
                  <c:v>Server Space</c:v>
                </c:pt>
                <c:pt idx="22">
                  <c:v>Django</c:v>
                </c:pt>
                <c:pt idx="23">
                  <c:v>PHP/JavaScript/Json</c:v>
                </c:pt>
                <c:pt idx="24">
                  <c:v>Final</c:v>
                </c:pt>
                <c:pt idx="25">
                  <c:v>Final date for prototype</c:v>
                </c:pt>
              </c:strCache>
            </c:strRef>
          </c:cat>
          <c:val>
            <c:numRef>
              <c:f>'Gantt Chart in Excel'!$D$5:$D$30</c:f>
              <c:numCache>
                <c:formatCode>General</c:formatCode>
                <c:ptCount val="26"/>
                <c:pt idx="1">
                  <c:v>1</c:v>
                </c:pt>
                <c:pt idx="2">
                  <c:v>1</c:v>
                </c:pt>
                <c:pt idx="3">
                  <c:v>1</c:v>
                </c:pt>
                <c:pt idx="4">
                  <c:v>1</c:v>
                </c:pt>
                <c:pt idx="5">
                  <c:v>1</c:v>
                </c:pt>
                <c:pt idx="6">
                  <c:v>1</c:v>
                </c:pt>
                <c:pt idx="7">
                  <c:v>1</c:v>
                </c:pt>
                <c:pt idx="8">
                  <c:v>1</c:v>
                </c:pt>
                <c:pt idx="10">
                  <c:v>16</c:v>
                </c:pt>
                <c:pt idx="11">
                  <c:v>12</c:v>
                </c:pt>
                <c:pt idx="12">
                  <c:v>29</c:v>
                </c:pt>
                <c:pt idx="13">
                  <c:v>9</c:v>
                </c:pt>
                <c:pt idx="14">
                  <c:v>4</c:v>
                </c:pt>
                <c:pt idx="15">
                  <c:v>4</c:v>
                </c:pt>
                <c:pt idx="17">
                  <c:v>26</c:v>
                </c:pt>
                <c:pt idx="18">
                  <c:v>8</c:v>
                </c:pt>
                <c:pt idx="19">
                  <c:v>4</c:v>
                </c:pt>
                <c:pt idx="21">
                  <c:v>29</c:v>
                </c:pt>
                <c:pt idx="22">
                  <c:v>58</c:v>
                </c:pt>
                <c:pt idx="23">
                  <c:v>51</c:v>
                </c:pt>
                <c:pt idx="25">
                  <c:v>1</c:v>
                </c:pt>
              </c:numCache>
            </c:numRef>
          </c:val>
          <c:extLst>
            <c:ext xmlns:c16="http://schemas.microsoft.com/office/drawing/2014/chart" uri="{C3380CC4-5D6E-409C-BE32-E72D297353CC}">
              <c16:uniqueId val="{00000001-B172-4D5E-869C-64D63BEF541A}"/>
            </c:ext>
          </c:extLst>
        </c:ser>
        <c:dLbls>
          <c:showLegendKey val="0"/>
          <c:showVal val="0"/>
          <c:showCatName val="0"/>
          <c:showSerName val="0"/>
          <c:showPercent val="0"/>
          <c:showBubbleSize val="0"/>
        </c:dLbls>
        <c:gapWidth val="10"/>
        <c:overlap val="100"/>
        <c:axId val="206203520"/>
        <c:axId val="212204544"/>
      </c:barChart>
      <c:catAx>
        <c:axId val="206203520"/>
        <c:scaling>
          <c:orientation val="maxMin"/>
        </c:scaling>
        <c:delete val="1"/>
        <c:axPos val="l"/>
        <c:numFmt formatCode="General" sourceLinked="1"/>
        <c:majorTickMark val="out"/>
        <c:minorTickMark val="none"/>
        <c:tickLblPos val="nextTo"/>
        <c:crossAx val="212204544"/>
        <c:crosses val="autoZero"/>
        <c:auto val="1"/>
        <c:lblAlgn val="ctr"/>
        <c:lblOffset val="100"/>
        <c:noMultiLvlLbl val="0"/>
      </c:catAx>
      <c:valAx>
        <c:axId val="212204544"/>
        <c:scaling>
          <c:orientation val="minMax"/>
          <c:max val="85"/>
          <c:min val="1"/>
        </c:scaling>
        <c:delete val="0"/>
        <c:axPos val="t"/>
        <c:majorGridlines>
          <c:spPr>
            <a:ln w="12700">
              <a:solidFill>
                <a:srgbClr val="C0C0C0"/>
              </a:solidFill>
              <a:prstDash val="sysDash"/>
            </a:ln>
          </c:spPr>
        </c:majorGridlines>
        <c:numFmt formatCode="0" sourceLinked="1"/>
        <c:majorTickMark val="out"/>
        <c:minorTickMark val="none"/>
        <c:tickLblPos val="nextTo"/>
        <c:spPr>
          <a:ln w="6350">
            <a:noFill/>
          </a:ln>
        </c:spPr>
        <c:txPr>
          <a:bodyPr rot="0" vert="horz"/>
          <a:lstStyle/>
          <a:p>
            <a:pPr>
              <a:defRPr sz="1200" b="0" i="0" u="none" strike="noStrike" baseline="0">
                <a:solidFill>
                  <a:srgbClr val="000000"/>
                </a:solidFill>
                <a:latin typeface="Verdana"/>
                <a:ea typeface="Verdana"/>
                <a:cs typeface="Verdana"/>
              </a:defRPr>
            </a:pPr>
            <a:endParaRPr lang="en-US"/>
          </a:p>
        </c:txPr>
        <c:crossAx val="206203520"/>
        <c:crosses val="autoZero"/>
        <c:crossBetween val="between"/>
        <c:majorUnit val="5"/>
      </c:valAx>
      <c:spPr>
        <a:noFill/>
        <a:ln w="25400">
          <a:noFill/>
        </a:ln>
      </c:spPr>
    </c:plotArea>
    <c:plotVisOnly val="1"/>
    <c:dispBlanksAs val="gap"/>
    <c:showDLblsOverMax val="0"/>
  </c:chart>
  <c:spPr>
    <a:solidFill>
      <a:schemeClr val="bg1">
        <a:lumMod val="95000"/>
      </a:schemeClr>
    </a:solidFill>
    <a:ln w="6350">
      <a:noFill/>
    </a:ln>
  </c:spPr>
  <c:txPr>
    <a:bodyPr/>
    <a:lstStyle/>
    <a:p>
      <a:pPr>
        <a:defRPr sz="800" b="0" i="0" u="none" strike="noStrike" baseline="0">
          <a:solidFill>
            <a:srgbClr val="000000"/>
          </a:solidFill>
          <a:latin typeface="Verdana"/>
          <a:ea typeface="Verdana"/>
          <a:cs typeface="Verdana"/>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E4F597-1246-4F39-914F-F5E3BD322E3F}"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D65A3C5D-3F90-4ACF-B288-22C58B598E3F}">
      <dgm:prSet phldrT="[Text]"/>
      <dgm:spPr/>
      <dgm:t>
        <a:bodyPr/>
        <a:lstStyle/>
        <a:p>
          <a:r>
            <a:rPr lang="en-US" err="1">
              <a:solidFill>
                <a:schemeClr val="tx1"/>
              </a:solidFill>
            </a:rPr>
            <a:t>FrontEnd</a:t>
          </a:r>
          <a:endParaRPr lang="en-US">
            <a:solidFill>
              <a:schemeClr val="tx1"/>
            </a:solidFill>
          </a:endParaRPr>
        </a:p>
      </dgm:t>
    </dgm:pt>
    <dgm:pt modelId="{05547629-E0F7-40AC-BC77-C9D2B2375B81}" type="parTrans" cxnId="{B7E21538-AD8F-488A-88F7-790D2B453F06}">
      <dgm:prSet/>
      <dgm:spPr/>
      <dgm:t>
        <a:bodyPr/>
        <a:lstStyle/>
        <a:p>
          <a:endParaRPr lang="en-US"/>
        </a:p>
      </dgm:t>
    </dgm:pt>
    <dgm:pt modelId="{96EEF1A5-DA4F-41D0-8583-FB263B183608}" type="sibTrans" cxnId="{B7E21538-AD8F-488A-88F7-790D2B453F06}">
      <dgm:prSet/>
      <dgm:spPr/>
      <dgm:t>
        <a:bodyPr/>
        <a:lstStyle/>
        <a:p>
          <a:endParaRPr lang="en-US"/>
        </a:p>
      </dgm:t>
    </dgm:pt>
    <dgm:pt modelId="{4AFFFBD8-ABE3-44B6-A8D8-E70C01DB8A95}">
      <dgm:prSet phldrT="[Text]"/>
      <dgm:spPr/>
      <dgm:t>
        <a:bodyPr/>
        <a:lstStyle/>
        <a:p>
          <a:r>
            <a:rPr lang="en-US">
              <a:solidFill>
                <a:schemeClr val="tx1"/>
              </a:solidFill>
            </a:rPr>
            <a:t>HTML</a:t>
          </a:r>
        </a:p>
      </dgm:t>
    </dgm:pt>
    <dgm:pt modelId="{C95BB2FC-A009-46B5-A108-2E5F7E3D2021}" type="parTrans" cxnId="{1FA4BE8D-C5DF-4964-9D61-A4EAF2234912}">
      <dgm:prSet/>
      <dgm:spPr/>
      <dgm:t>
        <a:bodyPr/>
        <a:lstStyle/>
        <a:p>
          <a:endParaRPr lang="en-US"/>
        </a:p>
      </dgm:t>
    </dgm:pt>
    <dgm:pt modelId="{5DE2FC4C-4F13-4101-83B2-B6CB6E43C1CE}" type="sibTrans" cxnId="{1FA4BE8D-C5DF-4964-9D61-A4EAF2234912}">
      <dgm:prSet/>
      <dgm:spPr/>
      <dgm:t>
        <a:bodyPr/>
        <a:lstStyle/>
        <a:p>
          <a:endParaRPr lang="en-US"/>
        </a:p>
      </dgm:t>
    </dgm:pt>
    <dgm:pt modelId="{928FD35E-CE77-4060-AF04-405CDA0E54C6}">
      <dgm:prSet phldrT="[Text]"/>
      <dgm:spPr/>
      <dgm:t>
        <a:bodyPr/>
        <a:lstStyle/>
        <a:p>
          <a:r>
            <a:rPr lang="en-US">
              <a:solidFill>
                <a:schemeClr val="tx1"/>
              </a:solidFill>
            </a:rPr>
            <a:t>CSS</a:t>
          </a:r>
        </a:p>
      </dgm:t>
    </dgm:pt>
    <dgm:pt modelId="{88609B07-1D5D-471D-AF2C-BB679FB480F3}" type="parTrans" cxnId="{18624A52-5A38-4AEC-8949-688DB87114AB}">
      <dgm:prSet/>
      <dgm:spPr/>
      <dgm:t>
        <a:bodyPr/>
        <a:lstStyle/>
        <a:p>
          <a:endParaRPr lang="en-US"/>
        </a:p>
      </dgm:t>
    </dgm:pt>
    <dgm:pt modelId="{5AD6BB5B-0CC2-4DB1-BD05-4B9732DF55A5}" type="sibTrans" cxnId="{18624A52-5A38-4AEC-8949-688DB87114AB}">
      <dgm:prSet/>
      <dgm:spPr/>
      <dgm:t>
        <a:bodyPr/>
        <a:lstStyle/>
        <a:p>
          <a:endParaRPr lang="en-US"/>
        </a:p>
      </dgm:t>
    </dgm:pt>
    <dgm:pt modelId="{84510D1C-F092-46CF-81A4-3EA670FBCE01}">
      <dgm:prSet phldrT="[Text]"/>
      <dgm:spPr/>
      <dgm:t>
        <a:bodyPr/>
        <a:lstStyle/>
        <a:p>
          <a:r>
            <a:rPr lang="en-US" err="1">
              <a:solidFill>
                <a:schemeClr val="tx1"/>
              </a:solidFill>
            </a:rPr>
            <a:t>MiddleWare</a:t>
          </a:r>
          <a:endParaRPr lang="en-US">
            <a:solidFill>
              <a:schemeClr val="tx1"/>
            </a:solidFill>
          </a:endParaRPr>
        </a:p>
      </dgm:t>
    </dgm:pt>
    <dgm:pt modelId="{AFD1B4A0-61F0-4769-84F1-0B784F214BD4}" type="parTrans" cxnId="{B13ED757-4DFE-439A-A266-B74227141D6E}">
      <dgm:prSet/>
      <dgm:spPr/>
      <dgm:t>
        <a:bodyPr/>
        <a:lstStyle/>
        <a:p>
          <a:endParaRPr lang="en-US"/>
        </a:p>
      </dgm:t>
    </dgm:pt>
    <dgm:pt modelId="{C4A27B08-146E-4523-8E7B-1D3BE17C5C08}" type="sibTrans" cxnId="{B13ED757-4DFE-439A-A266-B74227141D6E}">
      <dgm:prSet/>
      <dgm:spPr/>
      <dgm:t>
        <a:bodyPr/>
        <a:lstStyle/>
        <a:p>
          <a:endParaRPr lang="en-US"/>
        </a:p>
      </dgm:t>
    </dgm:pt>
    <dgm:pt modelId="{754822E9-D96F-4C31-B763-39C1C4B21BE4}">
      <dgm:prSet phldrT="[Text]"/>
      <dgm:spPr/>
      <dgm:t>
        <a:bodyPr/>
        <a:lstStyle/>
        <a:p>
          <a:r>
            <a:rPr lang="en-US">
              <a:solidFill>
                <a:schemeClr val="tx1"/>
              </a:solidFill>
            </a:rPr>
            <a:t>REST</a:t>
          </a:r>
        </a:p>
      </dgm:t>
    </dgm:pt>
    <dgm:pt modelId="{F8D70FDD-75CB-4D30-84C7-B8BF84DEA460}" type="parTrans" cxnId="{59D17882-5822-4A06-9D42-101630F80355}">
      <dgm:prSet/>
      <dgm:spPr/>
      <dgm:t>
        <a:bodyPr/>
        <a:lstStyle/>
        <a:p>
          <a:endParaRPr lang="en-US"/>
        </a:p>
      </dgm:t>
    </dgm:pt>
    <dgm:pt modelId="{E64A3A41-EEF2-4C81-934C-C5F4DDE9E213}" type="sibTrans" cxnId="{59D17882-5822-4A06-9D42-101630F80355}">
      <dgm:prSet/>
      <dgm:spPr/>
      <dgm:t>
        <a:bodyPr/>
        <a:lstStyle/>
        <a:p>
          <a:endParaRPr lang="en-US"/>
        </a:p>
      </dgm:t>
    </dgm:pt>
    <dgm:pt modelId="{05BC00B8-9781-49CC-99E5-5A7E6E8177CE}">
      <dgm:prSet phldrT="[Text]"/>
      <dgm:spPr/>
      <dgm:t>
        <a:bodyPr/>
        <a:lstStyle/>
        <a:p>
          <a:r>
            <a:rPr lang="en-US">
              <a:solidFill>
                <a:schemeClr val="tx1"/>
              </a:solidFill>
            </a:rPr>
            <a:t>SOAP</a:t>
          </a:r>
        </a:p>
      </dgm:t>
    </dgm:pt>
    <dgm:pt modelId="{D560434C-8027-4928-8370-84BCDE9CFB9D}" type="parTrans" cxnId="{5376CB31-F41E-4A50-A8D4-B37835EB9967}">
      <dgm:prSet/>
      <dgm:spPr/>
      <dgm:t>
        <a:bodyPr/>
        <a:lstStyle/>
        <a:p>
          <a:endParaRPr lang="en-US"/>
        </a:p>
      </dgm:t>
    </dgm:pt>
    <dgm:pt modelId="{99AFB1F0-3C9B-48A9-AFED-4D4B6613648C}" type="sibTrans" cxnId="{5376CB31-F41E-4A50-A8D4-B37835EB9967}">
      <dgm:prSet/>
      <dgm:spPr/>
      <dgm:t>
        <a:bodyPr/>
        <a:lstStyle/>
        <a:p>
          <a:endParaRPr lang="en-US"/>
        </a:p>
      </dgm:t>
    </dgm:pt>
    <dgm:pt modelId="{FB5A3D76-25AF-4F68-BA1C-BFAA6EBA13C9}">
      <dgm:prSet phldrT="[Text]"/>
      <dgm:spPr/>
      <dgm:t>
        <a:bodyPr/>
        <a:lstStyle/>
        <a:p>
          <a:r>
            <a:rPr lang="en-US" err="1">
              <a:solidFill>
                <a:schemeClr val="tx1"/>
              </a:solidFill>
            </a:rPr>
            <a:t>BackEnd</a:t>
          </a:r>
          <a:endParaRPr lang="en-US">
            <a:solidFill>
              <a:schemeClr val="tx1"/>
            </a:solidFill>
          </a:endParaRPr>
        </a:p>
      </dgm:t>
    </dgm:pt>
    <dgm:pt modelId="{80D9D7FC-41E5-4407-A87F-F94F75C45E5B}" type="parTrans" cxnId="{2987F059-617C-4B0C-872D-53A9A0F9DE28}">
      <dgm:prSet/>
      <dgm:spPr/>
      <dgm:t>
        <a:bodyPr/>
        <a:lstStyle/>
        <a:p>
          <a:endParaRPr lang="en-US"/>
        </a:p>
      </dgm:t>
    </dgm:pt>
    <dgm:pt modelId="{CE02FE4E-CE14-4407-A71C-610ED89E9CFB}" type="sibTrans" cxnId="{2987F059-617C-4B0C-872D-53A9A0F9DE28}">
      <dgm:prSet/>
      <dgm:spPr/>
      <dgm:t>
        <a:bodyPr/>
        <a:lstStyle/>
        <a:p>
          <a:endParaRPr lang="en-US"/>
        </a:p>
      </dgm:t>
    </dgm:pt>
    <dgm:pt modelId="{6D783F70-ED65-4AFA-9160-F0EFCD528682}">
      <dgm:prSet phldrT="[Text]"/>
      <dgm:spPr/>
      <dgm:t>
        <a:bodyPr/>
        <a:lstStyle/>
        <a:p>
          <a:r>
            <a:rPr lang="en-US">
              <a:solidFill>
                <a:schemeClr val="tx1"/>
              </a:solidFill>
            </a:rPr>
            <a:t>PHP</a:t>
          </a:r>
        </a:p>
      </dgm:t>
    </dgm:pt>
    <dgm:pt modelId="{2D1FF14F-29DC-4921-AB62-E859BA0A29CA}" type="parTrans" cxnId="{8E10F5D1-2B58-4FD7-9461-337BA826362C}">
      <dgm:prSet/>
      <dgm:spPr/>
      <dgm:t>
        <a:bodyPr/>
        <a:lstStyle/>
        <a:p>
          <a:endParaRPr lang="en-US"/>
        </a:p>
      </dgm:t>
    </dgm:pt>
    <dgm:pt modelId="{A705C7F0-F00D-43D6-8413-3A6B59EA457F}" type="sibTrans" cxnId="{8E10F5D1-2B58-4FD7-9461-337BA826362C}">
      <dgm:prSet/>
      <dgm:spPr/>
      <dgm:t>
        <a:bodyPr/>
        <a:lstStyle/>
        <a:p>
          <a:endParaRPr lang="en-US"/>
        </a:p>
      </dgm:t>
    </dgm:pt>
    <dgm:pt modelId="{57BBAAFA-DB2C-4C3C-A53E-B098CD084915}">
      <dgm:prSet phldrT="[Text]"/>
      <dgm:spPr/>
      <dgm:t>
        <a:bodyPr/>
        <a:lstStyle/>
        <a:p>
          <a:r>
            <a:rPr lang="en-US">
              <a:solidFill>
                <a:schemeClr val="tx1"/>
              </a:solidFill>
            </a:rPr>
            <a:t>ASP</a:t>
          </a:r>
        </a:p>
      </dgm:t>
    </dgm:pt>
    <dgm:pt modelId="{DDC2D93C-DE79-48E9-AF39-1BB39083F214}" type="parTrans" cxnId="{02AE6D6B-ADB9-4C6A-8741-5934B66758B8}">
      <dgm:prSet/>
      <dgm:spPr/>
      <dgm:t>
        <a:bodyPr/>
        <a:lstStyle/>
        <a:p>
          <a:endParaRPr lang="en-US"/>
        </a:p>
      </dgm:t>
    </dgm:pt>
    <dgm:pt modelId="{E2DDCA5D-8613-40BB-AA82-39B22823D448}" type="sibTrans" cxnId="{02AE6D6B-ADB9-4C6A-8741-5934B66758B8}">
      <dgm:prSet/>
      <dgm:spPr/>
      <dgm:t>
        <a:bodyPr/>
        <a:lstStyle/>
        <a:p>
          <a:endParaRPr lang="en-US"/>
        </a:p>
      </dgm:t>
    </dgm:pt>
    <dgm:pt modelId="{BA10E9B5-AA61-4FF6-A808-EF4F0FDFCF6A}">
      <dgm:prSet phldrT="[Text]"/>
      <dgm:spPr/>
      <dgm:t>
        <a:bodyPr/>
        <a:lstStyle/>
        <a:p>
          <a:r>
            <a:rPr lang="en-US">
              <a:solidFill>
                <a:schemeClr val="tx1"/>
              </a:solidFill>
            </a:rPr>
            <a:t>JavaScript</a:t>
          </a:r>
        </a:p>
      </dgm:t>
    </dgm:pt>
    <dgm:pt modelId="{38D66C04-EB4E-4104-8102-8A797A0092D9}" type="parTrans" cxnId="{6A4B156F-59BB-4C4A-A0B9-5EDE5B0F8CFB}">
      <dgm:prSet/>
      <dgm:spPr/>
      <dgm:t>
        <a:bodyPr/>
        <a:lstStyle/>
        <a:p>
          <a:endParaRPr lang="en-US"/>
        </a:p>
      </dgm:t>
    </dgm:pt>
    <dgm:pt modelId="{4F448A75-DE86-4DB1-899F-B34351EC8DA5}" type="sibTrans" cxnId="{6A4B156F-59BB-4C4A-A0B9-5EDE5B0F8CFB}">
      <dgm:prSet/>
      <dgm:spPr/>
      <dgm:t>
        <a:bodyPr/>
        <a:lstStyle/>
        <a:p>
          <a:endParaRPr lang="en-US"/>
        </a:p>
      </dgm:t>
    </dgm:pt>
    <dgm:pt modelId="{8B44EFFD-9B81-48D5-80CD-D0B3314810E0}">
      <dgm:prSet phldrT="[Text]"/>
      <dgm:spPr/>
      <dgm:t>
        <a:bodyPr/>
        <a:lstStyle/>
        <a:p>
          <a:r>
            <a:rPr lang="en-US">
              <a:solidFill>
                <a:schemeClr val="tx1"/>
              </a:solidFill>
            </a:rPr>
            <a:t>JSON</a:t>
          </a:r>
        </a:p>
      </dgm:t>
    </dgm:pt>
    <dgm:pt modelId="{8B9A37AD-9745-43A9-9169-41B1CBD4513D}" type="parTrans" cxnId="{36A47928-4AF1-4AC5-8F64-C72F5C3E1912}">
      <dgm:prSet/>
      <dgm:spPr/>
      <dgm:t>
        <a:bodyPr/>
        <a:lstStyle/>
        <a:p>
          <a:endParaRPr lang="en-US"/>
        </a:p>
      </dgm:t>
    </dgm:pt>
    <dgm:pt modelId="{90024BD7-B67B-485E-8532-AB8642186807}" type="sibTrans" cxnId="{36A47928-4AF1-4AC5-8F64-C72F5C3E1912}">
      <dgm:prSet/>
      <dgm:spPr/>
      <dgm:t>
        <a:bodyPr/>
        <a:lstStyle/>
        <a:p>
          <a:endParaRPr lang="en-US"/>
        </a:p>
      </dgm:t>
    </dgm:pt>
    <dgm:pt modelId="{32A7CC44-FD66-4065-867F-74AA1B0C2500}">
      <dgm:prSet phldrT="[Text]"/>
      <dgm:spPr/>
      <dgm:t>
        <a:bodyPr/>
        <a:lstStyle/>
        <a:p>
          <a:endParaRPr lang="en-US">
            <a:solidFill>
              <a:schemeClr val="tx1"/>
            </a:solidFill>
          </a:endParaRPr>
        </a:p>
      </dgm:t>
    </dgm:pt>
    <dgm:pt modelId="{9AD851DC-3F2F-4889-9F11-C4E4A021CB58}" type="parTrans" cxnId="{BE528800-808B-492C-8A3E-270DC467C3EB}">
      <dgm:prSet/>
      <dgm:spPr/>
      <dgm:t>
        <a:bodyPr/>
        <a:lstStyle/>
        <a:p>
          <a:endParaRPr lang="en-US"/>
        </a:p>
      </dgm:t>
    </dgm:pt>
    <dgm:pt modelId="{B66C4A7C-8B4E-45A1-A186-EF8ABF290253}" type="sibTrans" cxnId="{BE528800-808B-492C-8A3E-270DC467C3EB}">
      <dgm:prSet/>
      <dgm:spPr/>
      <dgm:t>
        <a:bodyPr/>
        <a:lstStyle/>
        <a:p>
          <a:endParaRPr lang="en-US"/>
        </a:p>
      </dgm:t>
    </dgm:pt>
    <dgm:pt modelId="{47946E51-338B-4E48-9464-552316050CB3}">
      <dgm:prSet phldrT="[Text]"/>
      <dgm:spPr/>
      <dgm:t>
        <a:bodyPr/>
        <a:lstStyle/>
        <a:p>
          <a:r>
            <a:rPr lang="en-US">
              <a:solidFill>
                <a:schemeClr val="tx1"/>
              </a:solidFill>
            </a:rPr>
            <a:t>JSP</a:t>
          </a:r>
        </a:p>
      </dgm:t>
    </dgm:pt>
    <dgm:pt modelId="{A32354D8-E53B-444D-AC6A-BE4FF287E38D}" type="parTrans" cxnId="{81721FC3-8914-44E0-B2D6-2BF46C6C946C}">
      <dgm:prSet/>
      <dgm:spPr/>
      <dgm:t>
        <a:bodyPr/>
        <a:lstStyle/>
        <a:p>
          <a:endParaRPr lang="en-US"/>
        </a:p>
      </dgm:t>
    </dgm:pt>
    <dgm:pt modelId="{839C7218-DC0A-4055-8A69-033A1878DC35}" type="sibTrans" cxnId="{81721FC3-8914-44E0-B2D6-2BF46C6C946C}">
      <dgm:prSet/>
      <dgm:spPr/>
      <dgm:t>
        <a:bodyPr/>
        <a:lstStyle/>
        <a:p>
          <a:endParaRPr lang="en-US"/>
        </a:p>
      </dgm:t>
    </dgm:pt>
    <dgm:pt modelId="{3FCC8205-20D1-44A1-9D73-44EDB2E34170}" type="pres">
      <dgm:prSet presAssocID="{43E4F597-1246-4F39-914F-F5E3BD322E3F}" presName="linearFlow" presStyleCnt="0">
        <dgm:presLayoutVars>
          <dgm:dir/>
          <dgm:animLvl val="lvl"/>
          <dgm:resizeHandles/>
        </dgm:presLayoutVars>
      </dgm:prSet>
      <dgm:spPr/>
    </dgm:pt>
    <dgm:pt modelId="{CCAFD0E0-9E6B-4FBD-A22C-C7750F9F293F}" type="pres">
      <dgm:prSet presAssocID="{D65A3C5D-3F90-4ACF-B288-22C58B598E3F}" presName="compositeNode" presStyleCnt="0">
        <dgm:presLayoutVars>
          <dgm:bulletEnabled val="1"/>
        </dgm:presLayoutVars>
      </dgm:prSet>
      <dgm:spPr/>
    </dgm:pt>
    <dgm:pt modelId="{BB5D407B-388C-420F-AE0D-0C27A87B9454}" type="pres">
      <dgm:prSet presAssocID="{D65A3C5D-3F90-4ACF-B288-22C58B598E3F}"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CE4FD1D-5958-40C5-A00D-B9C04B85BF7A}" type="pres">
      <dgm:prSet presAssocID="{D65A3C5D-3F90-4ACF-B288-22C58B598E3F}" presName="childNode" presStyleLbl="node1" presStyleIdx="0" presStyleCnt="3">
        <dgm:presLayoutVars>
          <dgm:bulletEnabled val="1"/>
        </dgm:presLayoutVars>
      </dgm:prSet>
      <dgm:spPr/>
    </dgm:pt>
    <dgm:pt modelId="{53BA440B-1F09-45CB-AC96-7E31CF758815}" type="pres">
      <dgm:prSet presAssocID="{D65A3C5D-3F90-4ACF-B288-22C58B598E3F}" presName="parentNode" presStyleLbl="revTx" presStyleIdx="0" presStyleCnt="3">
        <dgm:presLayoutVars>
          <dgm:chMax val="0"/>
          <dgm:bulletEnabled val="1"/>
        </dgm:presLayoutVars>
      </dgm:prSet>
      <dgm:spPr/>
    </dgm:pt>
    <dgm:pt modelId="{44C77733-53CE-4D38-8720-B375B9208044}" type="pres">
      <dgm:prSet presAssocID="{96EEF1A5-DA4F-41D0-8583-FB263B183608}" presName="sibTrans" presStyleCnt="0"/>
      <dgm:spPr/>
    </dgm:pt>
    <dgm:pt modelId="{1E3277EF-8863-4919-A7A3-7AAE8B7E90C0}" type="pres">
      <dgm:prSet presAssocID="{84510D1C-F092-46CF-81A4-3EA670FBCE01}" presName="compositeNode" presStyleCnt="0">
        <dgm:presLayoutVars>
          <dgm:bulletEnabled val="1"/>
        </dgm:presLayoutVars>
      </dgm:prSet>
      <dgm:spPr/>
    </dgm:pt>
    <dgm:pt modelId="{A3E03393-DC89-458B-B2D6-703CDBEC909D}" type="pres">
      <dgm:prSet presAssocID="{84510D1C-F092-46CF-81A4-3EA670FBCE01}"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CF8A8F27-CE36-41F2-BF45-C682C29E2827}" type="pres">
      <dgm:prSet presAssocID="{84510D1C-F092-46CF-81A4-3EA670FBCE01}" presName="childNode" presStyleLbl="node1" presStyleIdx="1" presStyleCnt="3">
        <dgm:presLayoutVars>
          <dgm:bulletEnabled val="1"/>
        </dgm:presLayoutVars>
      </dgm:prSet>
      <dgm:spPr/>
    </dgm:pt>
    <dgm:pt modelId="{19489AE0-B6BC-47A0-90A8-EECB90AB8AA3}" type="pres">
      <dgm:prSet presAssocID="{84510D1C-F092-46CF-81A4-3EA670FBCE01}" presName="parentNode" presStyleLbl="revTx" presStyleIdx="1" presStyleCnt="3">
        <dgm:presLayoutVars>
          <dgm:chMax val="0"/>
          <dgm:bulletEnabled val="1"/>
        </dgm:presLayoutVars>
      </dgm:prSet>
      <dgm:spPr/>
    </dgm:pt>
    <dgm:pt modelId="{C5B9B4EA-CDAF-40DF-B272-25A84B8E3822}" type="pres">
      <dgm:prSet presAssocID="{C4A27B08-146E-4523-8E7B-1D3BE17C5C08}" presName="sibTrans" presStyleCnt="0"/>
      <dgm:spPr/>
    </dgm:pt>
    <dgm:pt modelId="{250FB0A7-10E3-40DC-8BD0-BBAFC6A555E7}" type="pres">
      <dgm:prSet presAssocID="{FB5A3D76-25AF-4F68-BA1C-BFAA6EBA13C9}" presName="compositeNode" presStyleCnt="0">
        <dgm:presLayoutVars>
          <dgm:bulletEnabled val="1"/>
        </dgm:presLayoutVars>
      </dgm:prSet>
      <dgm:spPr/>
    </dgm:pt>
    <dgm:pt modelId="{F4557B3C-14D1-46AB-8DEC-21BF611363FF}" type="pres">
      <dgm:prSet presAssocID="{FB5A3D76-25AF-4F68-BA1C-BFAA6EBA13C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15603850-E05B-4153-8D4B-6F1C45A29F80}" type="pres">
      <dgm:prSet presAssocID="{FB5A3D76-25AF-4F68-BA1C-BFAA6EBA13C9}" presName="childNode" presStyleLbl="node1" presStyleIdx="2" presStyleCnt="3">
        <dgm:presLayoutVars>
          <dgm:bulletEnabled val="1"/>
        </dgm:presLayoutVars>
      </dgm:prSet>
      <dgm:spPr/>
    </dgm:pt>
    <dgm:pt modelId="{A87DC993-F982-447D-8F2A-06195F9339CE}" type="pres">
      <dgm:prSet presAssocID="{FB5A3D76-25AF-4F68-BA1C-BFAA6EBA13C9}" presName="parentNode" presStyleLbl="revTx" presStyleIdx="2" presStyleCnt="3">
        <dgm:presLayoutVars>
          <dgm:chMax val="0"/>
          <dgm:bulletEnabled val="1"/>
        </dgm:presLayoutVars>
      </dgm:prSet>
      <dgm:spPr/>
    </dgm:pt>
  </dgm:ptLst>
  <dgm:cxnLst>
    <dgm:cxn modelId="{BE528800-808B-492C-8A3E-270DC467C3EB}" srcId="{FB5A3D76-25AF-4F68-BA1C-BFAA6EBA13C9}" destId="{32A7CC44-FD66-4065-867F-74AA1B0C2500}" srcOrd="3" destOrd="0" parTransId="{9AD851DC-3F2F-4889-9F11-C4E4A021CB58}" sibTransId="{B66C4A7C-8B4E-45A1-A186-EF8ABF290253}"/>
    <dgm:cxn modelId="{E331880E-DB57-49F1-9138-753CEB3E8AEA}" type="presOf" srcId="{8B44EFFD-9B81-48D5-80CD-D0B3314810E0}" destId="{CF8A8F27-CE36-41F2-BF45-C682C29E2827}" srcOrd="0" destOrd="2" presId="urn:microsoft.com/office/officeart/2005/8/layout/hList2"/>
    <dgm:cxn modelId="{DE29831A-EB82-4B11-BA01-382A5BD26A5E}" type="presOf" srcId="{754822E9-D96F-4C31-B763-39C1C4B21BE4}" destId="{CF8A8F27-CE36-41F2-BF45-C682C29E2827}" srcOrd="0" destOrd="0" presId="urn:microsoft.com/office/officeart/2005/8/layout/hList2"/>
    <dgm:cxn modelId="{36A47928-4AF1-4AC5-8F64-C72F5C3E1912}" srcId="{84510D1C-F092-46CF-81A4-3EA670FBCE01}" destId="{8B44EFFD-9B81-48D5-80CD-D0B3314810E0}" srcOrd="2" destOrd="0" parTransId="{8B9A37AD-9745-43A9-9169-41B1CBD4513D}" sibTransId="{90024BD7-B67B-485E-8532-AB8642186807}"/>
    <dgm:cxn modelId="{5376CB31-F41E-4A50-A8D4-B37835EB9967}" srcId="{84510D1C-F092-46CF-81A4-3EA670FBCE01}" destId="{05BC00B8-9781-49CC-99E5-5A7E6E8177CE}" srcOrd="1" destOrd="0" parTransId="{D560434C-8027-4928-8370-84BCDE9CFB9D}" sibTransId="{99AFB1F0-3C9B-48A9-AFED-4D4B6613648C}"/>
    <dgm:cxn modelId="{B7E21538-AD8F-488A-88F7-790D2B453F06}" srcId="{43E4F597-1246-4F39-914F-F5E3BD322E3F}" destId="{D65A3C5D-3F90-4ACF-B288-22C58B598E3F}" srcOrd="0" destOrd="0" parTransId="{05547629-E0F7-40AC-BC77-C9D2B2375B81}" sibTransId="{96EEF1A5-DA4F-41D0-8583-FB263B183608}"/>
    <dgm:cxn modelId="{54DF805D-51DF-403A-9401-7C9049325C2D}" type="presOf" srcId="{D65A3C5D-3F90-4ACF-B288-22C58B598E3F}" destId="{53BA440B-1F09-45CB-AC96-7E31CF758815}" srcOrd="0" destOrd="0" presId="urn:microsoft.com/office/officeart/2005/8/layout/hList2"/>
    <dgm:cxn modelId="{6D358548-9280-4649-9A4C-5B27D3057C43}" type="presOf" srcId="{47946E51-338B-4E48-9464-552316050CB3}" destId="{15603850-E05B-4153-8D4B-6F1C45A29F80}" srcOrd="0" destOrd="2" presId="urn:microsoft.com/office/officeart/2005/8/layout/hList2"/>
    <dgm:cxn modelId="{02AE6D6B-ADB9-4C6A-8741-5934B66758B8}" srcId="{FB5A3D76-25AF-4F68-BA1C-BFAA6EBA13C9}" destId="{57BBAAFA-DB2C-4C3C-A53E-B098CD084915}" srcOrd="1" destOrd="0" parTransId="{DDC2D93C-DE79-48E9-AF39-1BB39083F214}" sibTransId="{E2DDCA5D-8613-40BB-AA82-39B22823D448}"/>
    <dgm:cxn modelId="{6451256C-1E64-4D48-BA0B-4B73B3CA2832}" type="presOf" srcId="{05BC00B8-9781-49CC-99E5-5A7E6E8177CE}" destId="{CF8A8F27-CE36-41F2-BF45-C682C29E2827}" srcOrd="0" destOrd="1" presId="urn:microsoft.com/office/officeart/2005/8/layout/hList2"/>
    <dgm:cxn modelId="{6A4B156F-59BB-4C4A-A0B9-5EDE5B0F8CFB}" srcId="{D65A3C5D-3F90-4ACF-B288-22C58B598E3F}" destId="{BA10E9B5-AA61-4FF6-A808-EF4F0FDFCF6A}" srcOrd="2" destOrd="0" parTransId="{38D66C04-EB4E-4104-8102-8A797A0092D9}" sibTransId="{4F448A75-DE86-4DB1-899F-B34351EC8DA5}"/>
    <dgm:cxn modelId="{18624A52-5A38-4AEC-8949-688DB87114AB}" srcId="{D65A3C5D-3F90-4ACF-B288-22C58B598E3F}" destId="{928FD35E-CE77-4060-AF04-405CDA0E54C6}" srcOrd="1" destOrd="0" parTransId="{88609B07-1D5D-471D-AF2C-BB679FB480F3}" sibTransId="{5AD6BB5B-0CC2-4DB1-BD05-4B9732DF55A5}"/>
    <dgm:cxn modelId="{79F41655-369E-4F94-9E05-8CA21387B26B}" type="presOf" srcId="{BA10E9B5-AA61-4FF6-A808-EF4F0FDFCF6A}" destId="{ACE4FD1D-5958-40C5-A00D-B9C04B85BF7A}" srcOrd="0" destOrd="2" presId="urn:microsoft.com/office/officeart/2005/8/layout/hList2"/>
    <dgm:cxn modelId="{B13ED757-4DFE-439A-A266-B74227141D6E}" srcId="{43E4F597-1246-4F39-914F-F5E3BD322E3F}" destId="{84510D1C-F092-46CF-81A4-3EA670FBCE01}" srcOrd="1" destOrd="0" parTransId="{AFD1B4A0-61F0-4769-84F1-0B784F214BD4}" sibTransId="{C4A27B08-146E-4523-8E7B-1D3BE17C5C08}"/>
    <dgm:cxn modelId="{A85A0579-7B66-4AD5-9433-07B68ABC0F71}" type="presOf" srcId="{32A7CC44-FD66-4065-867F-74AA1B0C2500}" destId="{15603850-E05B-4153-8D4B-6F1C45A29F80}" srcOrd="0" destOrd="3" presId="urn:microsoft.com/office/officeart/2005/8/layout/hList2"/>
    <dgm:cxn modelId="{2987F059-617C-4B0C-872D-53A9A0F9DE28}" srcId="{43E4F597-1246-4F39-914F-F5E3BD322E3F}" destId="{FB5A3D76-25AF-4F68-BA1C-BFAA6EBA13C9}" srcOrd="2" destOrd="0" parTransId="{80D9D7FC-41E5-4407-A87F-F94F75C45E5B}" sibTransId="{CE02FE4E-CE14-4407-A71C-610ED89E9CFB}"/>
    <dgm:cxn modelId="{59D17882-5822-4A06-9D42-101630F80355}" srcId="{84510D1C-F092-46CF-81A4-3EA670FBCE01}" destId="{754822E9-D96F-4C31-B763-39C1C4B21BE4}" srcOrd="0" destOrd="0" parTransId="{F8D70FDD-75CB-4D30-84C7-B8BF84DEA460}" sibTransId="{E64A3A41-EEF2-4C81-934C-C5F4DDE9E213}"/>
    <dgm:cxn modelId="{1FA4BE8D-C5DF-4964-9D61-A4EAF2234912}" srcId="{D65A3C5D-3F90-4ACF-B288-22C58B598E3F}" destId="{4AFFFBD8-ABE3-44B6-A8D8-E70C01DB8A95}" srcOrd="0" destOrd="0" parTransId="{C95BB2FC-A009-46B5-A108-2E5F7E3D2021}" sibTransId="{5DE2FC4C-4F13-4101-83B2-B6CB6E43C1CE}"/>
    <dgm:cxn modelId="{5BC15891-E265-45EB-A8DD-66F7EA098936}" type="presOf" srcId="{43E4F597-1246-4F39-914F-F5E3BD322E3F}" destId="{3FCC8205-20D1-44A1-9D73-44EDB2E34170}" srcOrd="0" destOrd="0" presId="urn:microsoft.com/office/officeart/2005/8/layout/hList2"/>
    <dgm:cxn modelId="{940E11B4-43E9-43D3-8C56-76BC3FA71480}" type="presOf" srcId="{84510D1C-F092-46CF-81A4-3EA670FBCE01}" destId="{19489AE0-B6BC-47A0-90A8-EECB90AB8AA3}" srcOrd="0" destOrd="0" presId="urn:microsoft.com/office/officeart/2005/8/layout/hList2"/>
    <dgm:cxn modelId="{F2FA70C2-8344-4C1F-88C8-C1613F54A07C}" type="presOf" srcId="{4AFFFBD8-ABE3-44B6-A8D8-E70C01DB8A95}" destId="{ACE4FD1D-5958-40C5-A00D-B9C04B85BF7A}" srcOrd="0" destOrd="0" presId="urn:microsoft.com/office/officeart/2005/8/layout/hList2"/>
    <dgm:cxn modelId="{81721FC3-8914-44E0-B2D6-2BF46C6C946C}" srcId="{FB5A3D76-25AF-4F68-BA1C-BFAA6EBA13C9}" destId="{47946E51-338B-4E48-9464-552316050CB3}" srcOrd="2" destOrd="0" parTransId="{A32354D8-E53B-444D-AC6A-BE4FF287E38D}" sibTransId="{839C7218-DC0A-4055-8A69-033A1878DC35}"/>
    <dgm:cxn modelId="{E03D20C3-2C65-44AF-B3C6-A9E1CD70F7F5}" type="presOf" srcId="{6D783F70-ED65-4AFA-9160-F0EFCD528682}" destId="{15603850-E05B-4153-8D4B-6F1C45A29F80}" srcOrd="0" destOrd="0" presId="urn:microsoft.com/office/officeart/2005/8/layout/hList2"/>
    <dgm:cxn modelId="{1638C1C9-2D63-487B-8A86-B7FA60DD674B}" type="presOf" srcId="{928FD35E-CE77-4060-AF04-405CDA0E54C6}" destId="{ACE4FD1D-5958-40C5-A00D-B9C04B85BF7A}" srcOrd="0" destOrd="1" presId="urn:microsoft.com/office/officeart/2005/8/layout/hList2"/>
    <dgm:cxn modelId="{5C0D41CD-CB45-4BC9-B871-422DBEFF1BF4}" type="presOf" srcId="{FB5A3D76-25AF-4F68-BA1C-BFAA6EBA13C9}" destId="{A87DC993-F982-447D-8F2A-06195F9339CE}" srcOrd="0" destOrd="0" presId="urn:microsoft.com/office/officeart/2005/8/layout/hList2"/>
    <dgm:cxn modelId="{8E10F5D1-2B58-4FD7-9461-337BA826362C}" srcId="{FB5A3D76-25AF-4F68-BA1C-BFAA6EBA13C9}" destId="{6D783F70-ED65-4AFA-9160-F0EFCD528682}" srcOrd="0" destOrd="0" parTransId="{2D1FF14F-29DC-4921-AB62-E859BA0A29CA}" sibTransId="{A705C7F0-F00D-43D6-8413-3A6B59EA457F}"/>
    <dgm:cxn modelId="{83A384D8-FC64-4DF7-AB9B-99A69F05E16B}" type="presOf" srcId="{57BBAAFA-DB2C-4C3C-A53E-B098CD084915}" destId="{15603850-E05B-4153-8D4B-6F1C45A29F80}" srcOrd="0" destOrd="1" presId="urn:microsoft.com/office/officeart/2005/8/layout/hList2"/>
    <dgm:cxn modelId="{6F47AEC4-62D3-42FC-83AF-9FBDABBA66BD}" type="presParOf" srcId="{3FCC8205-20D1-44A1-9D73-44EDB2E34170}" destId="{CCAFD0E0-9E6B-4FBD-A22C-C7750F9F293F}" srcOrd="0" destOrd="0" presId="urn:microsoft.com/office/officeart/2005/8/layout/hList2"/>
    <dgm:cxn modelId="{227A22B5-2FB0-49E9-85C8-F438E3963FC6}" type="presParOf" srcId="{CCAFD0E0-9E6B-4FBD-A22C-C7750F9F293F}" destId="{BB5D407B-388C-420F-AE0D-0C27A87B9454}" srcOrd="0" destOrd="0" presId="urn:microsoft.com/office/officeart/2005/8/layout/hList2"/>
    <dgm:cxn modelId="{311D22E7-D39D-46D6-8472-0BC1B48F2296}" type="presParOf" srcId="{CCAFD0E0-9E6B-4FBD-A22C-C7750F9F293F}" destId="{ACE4FD1D-5958-40C5-A00D-B9C04B85BF7A}" srcOrd="1" destOrd="0" presId="urn:microsoft.com/office/officeart/2005/8/layout/hList2"/>
    <dgm:cxn modelId="{6A47194D-02C0-4C36-BB2F-33A091091ED7}" type="presParOf" srcId="{CCAFD0E0-9E6B-4FBD-A22C-C7750F9F293F}" destId="{53BA440B-1F09-45CB-AC96-7E31CF758815}" srcOrd="2" destOrd="0" presId="urn:microsoft.com/office/officeart/2005/8/layout/hList2"/>
    <dgm:cxn modelId="{07D3AC33-B25A-436E-B086-F5F5A6839DDB}" type="presParOf" srcId="{3FCC8205-20D1-44A1-9D73-44EDB2E34170}" destId="{44C77733-53CE-4D38-8720-B375B9208044}" srcOrd="1" destOrd="0" presId="urn:microsoft.com/office/officeart/2005/8/layout/hList2"/>
    <dgm:cxn modelId="{2A9DB1CD-0642-403E-8CA6-38329E1F0CFE}" type="presParOf" srcId="{3FCC8205-20D1-44A1-9D73-44EDB2E34170}" destId="{1E3277EF-8863-4919-A7A3-7AAE8B7E90C0}" srcOrd="2" destOrd="0" presId="urn:microsoft.com/office/officeart/2005/8/layout/hList2"/>
    <dgm:cxn modelId="{DDC61DDB-7DEC-45E1-8C2B-FBA4F371401C}" type="presParOf" srcId="{1E3277EF-8863-4919-A7A3-7AAE8B7E90C0}" destId="{A3E03393-DC89-458B-B2D6-703CDBEC909D}" srcOrd="0" destOrd="0" presId="urn:microsoft.com/office/officeart/2005/8/layout/hList2"/>
    <dgm:cxn modelId="{A16DFBE8-9CB9-4192-A910-AEDF96285077}" type="presParOf" srcId="{1E3277EF-8863-4919-A7A3-7AAE8B7E90C0}" destId="{CF8A8F27-CE36-41F2-BF45-C682C29E2827}" srcOrd="1" destOrd="0" presId="urn:microsoft.com/office/officeart/2005/8/layout/hList2"/>
    <dgm:cxn modelId="{66381AC8-2A7A-4567-8360-91A32A5D4CE4}" type="presParOf" srcId="{1E3277EF-8863-4919-A7A3-7AAE8B7E90C0}" destId="{19489AE0-B6BC-47A0-90A8-EECB90AB8AA3}" srcOrd="2" destOrd="0" presId="urn:microsoft.com/office/officeart/2005/8/layout/hList2"/>
    <dgm:cxn modelId="{7D384D38-CBB2-47B0-BDB9-B8642CB0DC2A}" type="presParOf" srcId="{3FCC8205-20D1-44A1-9D73-44EDB2E34170}" destId="{C5B9B4EA-CDAF-40DF-B272-25A84B8E3822}" srcOrd="3" destOrd="0" presId="urn:microsoft.com/office/officeart/2005/8/layout/hList2"/>
    <dgm:cxn modelId="{42ADB2EE-C34C-424F-9E94-AE1FFC903DA7}" type="presParOf" srcId="{3FCC8205-20D1-44A1-9D73-44EDB2E34170}" destId="{250FB0A7-10E3-40DC-8BD0-BBAFC6A555E7}" srcOrd="4" destOrd="0" presId="urn:microsoft.com/office/officeart/2005/8/layout/hList2"/>
    <dgm:cxn modelId="{EE655BC4-D600-4455-A0F7-1C02A0ABF42B}" type="presParOf" srcId="{250FB0A7-10E3-40DC-8BD0-BBAFC6A555E7}" destId="{F4557B3C-14D1-46AB-8DEC-21BF611363FF}" srcOrd="0" destOrd="0" presId="urn:microsoft.com/office/officeart/2005/8/layout/hList2"/>
    <dgm:cxn modelId="{A3E53E21-59B5-474F-A134-4E7040955A31}" type="presParOf" srcId="{250FB0A7-10E3-40DC-8BD0-BBAFC6A555E7}" destId="{15603850-E05B-4153-8D4B-6F1C45A29F80}" srcOrd="1" destOrd="0" presId="urn:microsoft.com/office/officeart/2005/8/layout/hList2"/>
    <dgm:cxn modelId="{1C4C57D1-C21A-4A31-B31C-0E335729C432}" type="presParOf" srcId="{250FB0A7-10E3-40DC-8BD0-BBAFC6A555E7}" destId="{A87DC993-F982-447D-8F2A-06195F9339CE}"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A440B-1F09-45CB-AC96-7E31CF758815}">
      <dsp:nvSpPr>
        <dsp:cNvPr id="0" name=""/>
        <dsp:cNvSpPr/>
      </dsp:nvSpPr>
      <dsp:spPr>
        <a:xfrm rot="16200000">
          <a:off x="-1278632" y="2086037"/>
          <a:ext cx="3137725" cy="4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1619" bIns="0" numCol="1" spcCol="1270" anchor="t" anchorCtr="0">
          <a:noAutofit/>
        </a:bodyPr>
        <a:lstStyle/>
        <a:p>
          <a:pPr marL="0" lvl="0" indent="0" algn="r" defTabSz="1644650">
            <a:lnSpc>
              <a:spcPct val="90000"/>
            </a:lnSpc>
            <a:spcBef>
              <a:spcPct val="0"/>
            </a:spcBef>
            <a:spcAft>
              <a:spcPct val="35000"/>
            </a:spcAft>
            <a:buNone/>
          </a:pPr>
          <a:r>
            <a:rPr lang="en-US" sz="3700" kern="1200" err="1">
              <a:solidFill>
                <a:schemeClr val="tx1"/>
              </a:solidFill>
            </a:rPr>
            <a:t>FrontEnd</a:t>
          </a:r>
          <a:endParaRPr lang="en-US" sz="3700" kern="1200">
            <a:solidFill>
              <a:schemeClr val="tx1"/>
            </a:solidFill>
          </a:endParaRPr>
        </a:p>
      </dsp:txBody>
      <dsp:txXfrm>
        <a:off x="-1278632" y="2086037"/>
        <a:ext cx="3137725" cy="466717"/>
      </dsp:txXfrm>
    </dsp:sp>
    <dsp:sp modelId="{ACE4FD1D-5958-40C5-A00D-B9C04B85BF7A}">
      <dsp:nvSpPr>
        <dsp:cNvPr id="0" name=""/>
        <dsp:cNvSpPr/>
      </dsp:nvSpPr>
      <dsp:spPr>
        <a:xfrm>
          <a:off x="523589" y="750533"/>
          <a:ext cx="2324748" cy="313772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411619" rIns="256032" bIns="256032" numCol="1" spcCol="1270" anchor="t" anchorCtr="0">
          <a:noAutofit/>
        </a:bodyPr>
        <a:lstStyle/>
        <a:p>
          <a:pPr marL="285750" lvl="1" indent="-285750" algn="l" defTabSz="1244600">
            <a:lnSpc>
              <a:spcPct val="90000"/>
            </a:lnSpc>
            <a:spcBef>
              <a:spcPct val="0"/>
            </a:spcBef>
            <a:spcAft>
              <a:spcPct val="15000"/>
            </a:spcAft>
            <a:buChar char="•"/>
          </a:pPr>
          <a:r>
            <a:rPr lang="en-US" sz="2800" kern="1200">
              <a:solidFill>
                <a:schemeClr val="tx1"/>
              </a:solidFill>
            </a:rPr>
            <a:t>HTML</a:t>
          </a:r>
        </a:p>
        <a:p>
          <a:pPr marL="285750" lvl="1" indent="-285750" algn="l" defTabSz="1244600">
            <a:lnSpc>
              <a:spcPct val="90000"/>
            </a:lnSpc>
            <a:spcBef>
              <a:spcPct val="0"/>
            </a:spcBef>
            <a:spcAft>
              <a:spcPct val="15000"/>
            </a:spcAft>
            <a:buChar char="•"/>
          </a:pPr>
          <a:r>
            <a:rPr lang="en-US" sz="2800" kern="1200">
              <a:solidFill>
                <a:schemeClr val="tx1"/>
              </a:solidFill>
            </a:rPr>
            <a:t>CSS</a:t>
          </a:r>
        </a:p>
        <a:p>
          <a:pPr marL="285750" lvl="1" indent="-285750" algn="l" defTabSz="1244600">
            <a:lnSpc>
              <a:spcPct val="90000"/>
            </a:lnSpc>
            <a:spcBef>
              <a:spcPct val="0"/>
            </a:spcBef>
            <a:spcAft>
              <a:spcPct val="15000"/>
            </a:spcAft>
            <a:buChar char="•"/>
          </a:pPr>
          <a:r>
            <a:rPr lang="en-US" sz="2800" kern="1200">
              <a:solidFill>
                <a:schemeClr val="tx1"/>
              </a:solidFill>
            </a:rPr>
            <a:t>JavaScript</a:t>
          </a:r>
        </a:p>
      </dsp:txBody>
      <dsp:txXfrm>
        <a:off x="523589" y="750533"/>
        <a:ext cx="2324748" cy="3137725"/>
      </dsp:txXfrm>
    </dsp:sp>
    <dsp:sp modelId="{BB5D407B-388C-420F-AE0D-0C27A87B9454}">
      <dsp:nvSpPr>
        <dsp:cNvPr id="0" name=""/>
        <dsp:cNvSpPr/>
      </dsp:nvSpPr>
      <dsp:spPr>
        <a:xfrm>
          <a:off x="56871" y="134466"/>
          <a:ext cx="933435" cy="93343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489AE0-B6BC-47A0-90A8-EECB90AB8AA3}">
      <dsp:nvSpPr>
        <dsp:cNvPr id="0" name=""/>
        <dsp:cNvSpPr/>
      </dsp:nvSpPr>
      <dsp:spPr>
        <a:xfrm rot="16200000">
          <a:off x="2128893" y="2086037"/>
          <a:ext cx="3137725" cy="4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1619" bIns="0" numCol="1" spcCol="1270" anchor="t" anchorCtr="0">
          <a:noAutofit/>
        </a:bodyPr>
        <a:lstStyle/>
        <a:p>
          <a:pPr marL="0" lvl="0" indent="0" algn="r" defTabSz="1644650">
            <a:lnSpc>
              <a:spcPct val="90000"/>
            </a:lnSpc>
            <a:spcBef>
              <a:spcPct val="0"/>
            </a:spcBef>
            <a:spcAft>
              <a:spcPct val="35000"/>
            </a:spcAft>
            <a:buNone/>
          </a:pPr>
          <a:r>
            <a:rPr lang="en-US" sz="3700" kern="1200" err="1">
              <a:solidFill>
                <a:schemeClr val="tx1"/>
              </a:solidFill>
            </a:rPr>
            <a:t>MiddleWare</a:t>
          </a:r>
          <a:endParaRPr lang="en-US" sz="3700" kern="1200">
            <a:solidFill>
              <a:schemeClr val="tx1"/>
            </a:solidFill>
          </a:endParaRPr>
        </a:p>
      </dsp:txBody>
      <dsp:txXfrm>
        <a:off x="2128893" y="2086037"/>
        <a:ext cx="3137725" cy="466717"/>
      </dsp:txXfrm>
    </dsp:sp>
    <dsp:sp modelId="{CF8A8F27-CE36-41F2-BF45-C682C29E2827}">
      <dsp:nvSpPr>
        <dsp:cNvPr id="0" name=""/>
        <dsp:cNvSpPr/>
      </dsp:nvSpPr>
      <dsp:spPr>
        <a:xfrm>
          <a:off x="3931115" y="750533"/>
          <a:ext cx="2324748" cy="313772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411619" rIns="256032" bIns="256032" numCol="1" spcCol="1270" anchor="t" anchorCtr="0">
          <a:noAutofit/>
        </a:bodyPr>
        <a:lstStyle/>
        <a:p>
          <a:pPr marL="285750" lvl="1" indent="-285750" algn="l" defTabSz="1244600">
            <a:lnSpc>
              <a:spcPct val="90000"/>
            </a:lnSpc>
            <a:spcBef>
              <a:spcPct val="0"/>
            </a:spcBef>
            <a:spcAft>
              <a:spcPct val="15000"/>
            </a:spcAft>
            <a:buChar char="•"/>
          </a:pPr>
          <a:r>
            <a:rPr lang="en-US" sz="2800" kern="1200">
              <a:solidFill>
                <a:schemeClr val="tx1"/>
              </a:solidFill>
            </a:rPr>
            <a:t>REST</a:t>
          </a:r>
        </a:p>
        <a:p>
          <a:pPr marL="285750" lvl="1" indent="-285750" algn="l" defTabSz="1244600">
            <a:lnSpc>
              <a:spcPct val="90000"/>
            </a:lnSpc>
            <a:spcBef>
              <a:spcPct val="0"/>
            </a:spcBef>
            <a:spcAft>
              <a:spcPct val="15000"/>
            </a:spcAft>
            <a:buChar char="•"/>
          </a:pPr>
          <a:r>
            <a:rPr lang="en-US" sz="2800" kern="1200">
              <a:solidFill>
                <a:schemeClr val="tx1"/>
              </a:solidFill>
            </a:rPr>
            <a:t>SOAP</a:t>
          </a:r>
        </a:p>
        <a:p>
          <a:pPr marL="285750" lvl="1" indent="-285750" algn="l" defTabSz="1244600">
            <a:lnSpc>
              <a:spcPct val="90000"/>
            </a:lnSpc>
            <a:spcBef>
              <a:spcPct val="0"/>
            </a:spcBef>
            <a:spcAft>
              <a:spcPct val="15000"/>
            </a:spcAft>
            <a:buChar char="•"/>
          </a:pPr>
          <a:r>
            <a:rPr lang="en-US" sz="2800" kern="1200">
              <a:solidFill>
                <a:schemeClr val="tx1"/>
              </a:solidFill>
            </a:rPr>
            <a:t>JSON</a:t>
          </a:r>
        </a:p>
      </dsp:txBody>
      <dsp:txXfrm>
        <a:off x="3931115" y="750533"/>
        <a:ext cx="2324748" cy="3137725"/>
      </dsp:txXfrm>
    </dsp:sp>
    <dsp:sp modelId="{A3E03393-DC89-458B-B2D6-703CDBEC909D}">
      <dsp:nvSpPr>
        <dsp:cNvPr id="0" name=""/>
        <dsp:cNvSpPr/>
      </dsp:nvSpPr>
      <dsp:spPr>
        <a:xfrm>
          <a:off x="3464397" y="134466"/>
          <a:ext cx="933435" cy="93343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7DC993-F982-447D-8F2A-06195F9339CE}">
      <dsp:nvSpPr>
        <dsp:cNvPr id="0" name=""/>
        <dsp:cNvSpPr/>
      </dsp:nvSpPr>
      <dsp:spPr>
        <a:xfrm rot="16200000">
          <a:off x="5536419" y="2086037"/>
          <a:ext cx="3137725" cy="4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1619" bIns="0" numCol="1" spcCol="1270" anchor="t" anchorCtr="0">
          <a:noAutofit/>
        </a:bodyPr>
        <a:lstStyle/>
        <a:p>
          <a:pPr marL="0" lvl="0" indent="0" algn="r" defTabSz="1644650">
            <a:lnSpc>
              <a:spcPct val="90000"/>
            </a:lnSpc>
            <a:spcBef>
              <a:spcPct val="0"/>
            </a:spcBef>
            <a:spcAft>
              <a:spcPct val="35000"/>
            </a:spcAft>
            <a:buNone/>
          </a:pPr>
          <a:r>
            <a:rPr lang="en-US" sz="3700" kern="1200" err="1">
              <a:solidFill>
                <a:schemeClr val="tx1"/>
              </a:solidFill>
            </a:rPr>
            <a:t>BackEnd</a:t>
          </a:r>
          <a:endParaRPr lang="en-US" sz="3700" kern="1200">
            <a:solidFill>
              <a:schemeClr val="tx1"/>
            </a:solidFill>
          </a:endParaRPr>
        </a:p>
      </dsp:txBody>
      <dsp:txXfrm>
        <a:off x="5536419" y="2086037"/>
        <a:ext cx="3137725" cy="466717"/>
      </dsp:txXfrm>
    </dsp:sp>
    <dsp:sp modelId="{15603850-E05B-4153-8D4B-6F1C45A29F80}">
      <dsp:nvSpPr>
        <dsp:cNvPr id="0" name=""/>
        <dsp:cNvSpPr/>
      </dsp:nvSpPr>
      <dsp:spPr>
        <a:xfrm>
          <a:off x="7338641" y="750533"/>
          <a:ext cx="2324748" cy="313772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411619" rIns="256032" bIns="256032" numCol="1" spcCol="1270" anchor="t" anchorCtr="0">
          <a:noAutofit/>
        </a:bodyPr>
        <a:lstStyle/>
        <a:p>
          <a:pPr marL="285750" lvl="1" indent="-285750" algn="l" defTabSz="1244600">
            <a:lnSpc>
              <a:spcPct val="90000"/>
            </a:lnSpc>
            <a:spcBef>
              <a:spcPct val="0"/>
            </a:spcBef>
            <a:spcAft>
              <a:spcPct val="15000"/>
            </a:spcAft>
            <a:buChar char="•"/>
          </a:pPr>
          <a:r>
            <a:rPr lang="en-US" sz="2800" kern="1200">
              <a:solidFill>
                <a:schemeClr val="tx1"/>
              </a:solidFill>
            </a:rPr>
            <a:t>PHP</a:t>
          </a:r>
        </a:p>
        <a:p>
          <a:pPr marL="285750" lvl="1" indent="-285750" algn="l" defTabSz="1244600">
            <a:lnSpc>
              <a:spcPct val="90000"/>
            </a:lnSpc>
            <a:spcBef>
              <a:spcPct val="0"/>
            </a:spcBef>
            <a:spcAft>
              <a:spcPct val="15000"/>
            </a:spcAft>
            <a:buChar char="•"/>
          </a:pPr>
          <a:r>
            <a:rPr lang="en-US" sz="2800" kern="1200">
              <a:solidFill>
                <a:schemeClr val="tx1"/>
              </a:solidFill>
            </a:rPr>
            <a:t>ASP</a:t>
          </a:r>
        </a:p>
        <a:p>
          <a:pPr marL="285750" lvl="1" indent="-285750" algn="l" defTabSz="1244600">
            <a:lnSpc>
              <a:spcPct val="90000"/>
            </a:lnSpc>
            <a:spcBef>
              <a:spcPct val="0"/>
            </a:spcBef>
            <a:spcAft>
              <a:spcPct val="15000"/>
            </a:spcAft>
            <a:buChar char="•"/>
          </a:pPr>
          <a:r>
            <a:rPr lang="en-US" sz="2800" kern="1200">
              <a:solidFill>
                <a:schemeClr val="tx1"/>
              </a:solidFill>
            </a:rPr>
            <a:t>JSP</a:t>
          </a:r>
        </a:p>
        <a:p>
          <a:pPr marL="285750" lvl="1" indent="-285750" algn="l" defTabSz="1244600">
            <a:lnSpc>
              <a:spcPct val="90000"/>
            </a:lnSpc>
            <a:spcBef>
              <a:spcPct val="0"/>
            </a:spcBef>
            <a:spcAft>
              <a:spcPct val="15000"/>
            </a:spcAft>
            <a:buChar char="•"/>
          </a:pPr>
          <a:endParaRPr lang="en-US" sz="2800" kern="1200">
            <a:solidFill>
              <a:schemeClr val="tx1"/>
            </a:solidFill>
          </a:endParaRPr>
        </a:p>
      </dsp:txBody>
      <dsp:txXfrm>
        <a:off x="7338641" y="750533"/>
        <a:ext cx="2324748" cy="3137725"/>
      </dsp:txXfrm>
    </dsp:sp>
    <dsp:sp modelId="{F4557B3C-14D1-46AB-8DEC-21BF611363FF}">
      <dsp:nvSpPr>
        <dsp:cNvPr id="0" name=""/>
        <dsp:cNvSpPr/>
      </dsp:nvSpPr>
      <dsp:spPr>
        <a:xfrm>
          <a:off x="6871923" y="134466"/>
          <a:ext cx="933435" cy="93343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0C9-C616-4165-8E45-86105947B7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F7FC1-B8AD-43B4-9F80-7863D28BB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9C8C19-CA28-439F-A337-7300BDE2C900}"/>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0DA77BC5-CA09-4B92-9AC2-2E744045D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BC11B-45C3-45EA-998D-7B4345FEE0C0}"/>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37429256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9FE2-575E-48FF-9D44-FB3CB1648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6AB6BA-D5E9-48DE-82CA-14CD9F384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A9A35-8ABB-43F4-B90E-6330A823407D}"/>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B7BE0425-0820-4725-B736-01CBD0A98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EBE95-9713-4990-BA3B-8F819357007D}"/>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86760915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B7E64F-EEAF-4614-B293-16E392B1F0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723D4C-EACB-47A7-AFA3-0C2E2A9260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33E61-ED9F-4582-AE01-6C0E4936AC21}"/>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F631D1B0-8922-4DB0-98DC-C581B80F0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E39B7-4823-443F-AB1C-780B68BBC082}"/>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19603929"/>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ko-KR" altLang="en-US"/>
              <a:t>마스터 제목 스타일 편집</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lgn="l">
              <a:defRPr/>
            </a:lvl1p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2640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309500844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ko-KR" altLang="en-US"/>
              <a:t>마스터 제목 스타일 편집</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67979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3830551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ko-KR" altLang="en-US"/>
              <a:t>마스터 제목 스타일 편집</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024128" y="2967788"/>
            <a:ext cx="4754880" cy="33415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ko-KR" altLang="en-US"/>
              <a:t>마스터 텍스트 스타일을 편집하려면 클릭</a:t>
            </a:r>
          </a:p>
        </p:txBody>
      </p:sp>
      <p:sp>
        <p:nvSpPr>
          <p:cNvPr id="6" name="Content Placeholder 5"/>
          <p:cNvSpPr>
            <a:spLocks noGrp="1"/>
          </p:cNvSpPr>
          <p:nvPr>
            <p:ph sz="quarter" idx="4"/>
          </p:nvPr>
        </p:nvSpPr>
        <p:spPr>
          <a:xfrm>
            <a:off x="5990888" y="2967788"/>
            <a:ext cx="4754880" cy="334157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CF61AD5D-1D6C-4A03-8451-4EE26C1D42E0}"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21047932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CF61AD5D-1D6C-4A03-8451-4EE26C1D42E0}"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381580414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1AD5D-1D6C-4A03-8451-4EE26C1D42E0}"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417498061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ko-KR" altLang="en-US"/>
              <a:t>마스터 제목 스타일 편집</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03205014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745F-EF3B-4582-88F2-B56B9F63B0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08443-E4D5-4944-A513-4B57E1D3AD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D5639-D1A3-4FDB-B62A-B4914A0376FE}"/>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1AF528E6-CCBD-49AA-9C6B-D0A511F70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C141C-2D4F-48E3-BDC7-353271D0A98D}"/>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66734407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54974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42812966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ko-KR" altLang="en-US"/>
              <a:t>마스터 제목 스타일 편집</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8989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324F6A-3E60-4DC6-A7AE-D33098FB3B78}" type="datetime1">
              <a:rPr lang="en-US" smtClean="0"/>
              <a:t>4/15/2019</a:t>
            </a:fld>
            <a:endParaRPr lang="en-US"/>
          </a:p>
        </p:txBody>
      </p:sp>
      <p:sp>
        <p:nvSpPr>
          <p:cNvPr id="5" name="Footer Placeholder 4"/>
          <p:cNvSpPr>
            <a:spLocks noGrp="1"/>
          </p:cNvSpPr>
          <p:nvPr>
            <p:ph type="ftr" sz="quarter" idx="11"/>
          </p:nvPr>
        </p:nvSpPr>
        <p:spPr>
          <a:xfrm>
            <a:off x="5332412" y="5883275"/>
            <a:ext cx="4324044" cy="365125"/>
          </a:xfrm>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00745643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BF00F7-D954-4AD6-8B94-936284E06C71}"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a:xfrm>
            <a:off x="10951856" y="5867131"/>
            <a:ext cx="551167" cy="365125"/>
          </a:xfrm>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179300858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CE92B-1A5E-4236-A720-5B35B71F86C1}"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303019963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6867A1-020E-4A87-994C-526D19BC1746}" type="datetime1">
              <a:rPr lang="en-US" smtClean="0"/>
              <a:t>4/15/2019</a:t>
            </a:fld>
            <a:endParaRPr lang="en-US"/>
          </a:p>
        </p:txBody>
      </p:sp>
      <p:sp>
        <p:nvSpPr>
          <p:cNvPr id="6" name="Footer Placeholder 5"/>
          <p:cNvSpPr>
            <a:spLocks noGrp="1"/>
          </p:cNvSpPr>
          <p:nvPr>
            <p:ph type="ftr" sz="quarter" idx="11"/>
          </p:nvPr>
        </p:nvSpPr>
        <p:spPr/>
        <p:txBody>
          <a:bodyPr/>
          <a:lstStyle/>
          <a:p>
            <a:r>
              <a:rPr lang="en-US"/>
              <a:t>Sanjin Tizic</a:t>
            </a:r>
          </a:p>
        </p:txBody>
      </p:sp>
      <p:sp>
        <p:nvSpPr>
          <p:cNvPr id="7" name="Slide Number Placeholder 6"/>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382051679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6AEE-0AC6-4112-A1B0-672E2D4DB1DF}" type="datetime1">
              <a:rPr lang="en-US" smtClean="0"/>
              <a:t>4/15/2019</a:t>
            </a:fld>
            <a:endParaRPr lang="en-US"/>
          </a:p>
        </p:txBody>
      </p:sp>
      <p:sp>
        <p:nvSpPr>
          <p:cNvPr id="8" name="Footer Placeholder 7"/>
          <p:cNvSpPr>
            <a:spLocks noGrp="1"/>
          </p:cNvSpPr>
          <p:nvPr>
            <p:ph type="ftr" sz="quarter" idx="11"/>
          </p:nvPr>
        </p:nvSpPr>
        <p:spPr/>
        <p:txBody>
          <a:bodyPr/>
          <a:lstStyle/>
          <a:p>
            <a:r>
              <a:rPr lang="en-US"/>
              <a:t>Sanjin Tizic</a:t>
            </a:r>
          </a:p>
        </p:txBody>
      </p:sp>
      <p:sp>
        <p:nvSpPr>
          <p:cNvPr id="9" name="Slide Number Placeholder 8"/>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65927781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8E43F-A3BF-47F5-A91B-14A58372A6D8}" type="datetime1">
              <a:rPr lang="en-US" smtClean="0"/>
              <a:t>4/15/2019</a:t>
            </a:fld>
            <a:endParaRPr lang="en-US"/>
          </a:p>
        </p:txBody>
      </p:sp>
      <p:sp>
        <p:nvSpPr>
          <p:cNvPr id="4" name="Footer Placeholder 3"/>
          <p:cNvSpPr>
            <a:spLocks noGrp="1"/>
          </p:cNvSpPr>
          <p:nvPr>
            <p:ph type="ftr" sz="quarter" idx="11"/>
          </p:nvPr>
        </p:nvSpPr>
        <p:spPr/>
        <p:txBody>
          <a:bodyPr/>
          <a:lstStyle/>
          <a:p>
            <a:r>
              <a:rPr lang="en-US"/>
              <a:t>Sanjin Tizic</a:t>
            </a:r>
          </a:p>
        </p:txBody>
      </p:sp>
      <p:sp>
        <p:nvSpPr>
          <p:cNvPr id="5" name="Slide Number Placeholder 4"/>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340280669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DC42-1646-4235-BB3A-0290F5264301}" type="datetime1">
              <a:rPr lang="en-US" smtClean="0"/>
              <a:t>4/15/2019</a:t>
            </a:fld>
            <a:endParaRPr lang="en-US"/>
          </a:p>
        </p:txBody>
      </p:sp>
      <p:sp>
        <p:nvSpPr>
          <p:cNvPr id="3" name="Footer Placeholder 2"/>
          <p:cNvSpPr>
            <a:spLocks noGrp="1"/>
          </p:cNvSpPr>
          <p:nvPr>
            <p:ph type="ftr" sz="quarter" idx="11"/>
          </p:nvPr>
        </p:nvSpPr>
        <p:spPr/>
        <p:txBody>
          <a:bodyPr/>
          <a:lstStyle/>
          <a:p>
            <a:r>
              <a:rPr lang="en-US"/>
              <a:t>Sanjin Tizic</a:t>
            </a:r>
          </a:p>
        </p:txBody>
      </p:sp>
      <p:sp>
        <p:nvSpPr>
          <p:cNvPr id="4" name="Slide Number Placeholder 3"/>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133299274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FB46-79C7-4CA5-83D1-581DDDAC7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F70278-F3CD-4EBE-B18F-DB855A3E8E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86C29-861B-4833-9E22-9590CAE7AFEB}"/>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3662D675-7E85-411B-81E9-EA3256E18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99DBE-C648-4425-A321-E45764D41D3D}"/>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06427260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62CD94-B6B8-4716-8720-56ED99E03E20}" type="datetime1">
              <a:rPr lang="en-US" smtClean="0"/>
              <a:t>4/15/2019</a:t>
            </a:fld>
            <a:endParaRPr lang="en-US"/>
          </a:p>
        </p:txBody>
      </p:sp>
      <p:sp>
        <p:nvSpPr>
          <p:cNvPr id="6" name="Footer Placeholder 5"/>
          <p:cNvSpPr>
            <a:spLocks noGrp="1"/>
          </p:cNvSpPr>
          <p:nvPr>
            <p:ph type="ftr" sz="quarter" idx="11"/>
          </p:nvPr>
        </p:nvSpPr>
        <p:spPr/>
        <p:txBody>
          <a:bodyPr/>
          <a:lstStyle/>
          <a:p>
            <a:r>
              <a:rPr lang="en-US"/>
              <a:t>Sanjin Tizic</a:t>
            </a:r>
          </a:p>
        </p:txBody>
      </p:sp>
      <p:sp>
        <p:nvSpPr>
          <p:cNvPr id="7" name="Slide Number Placeholder 6"/>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48160676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FB75AF-5D7B-41DE-A40C-DECA34F6AEC9}" type="datetime1">
              <a:rPr lang="en-US" smtClean="0"/>
              <a:t>4/15/2019</a:t>
            </a:fld>
            <a:endParaRPr lang="en-US"/>
          </a:p>
        </p:txBody>
      </p:sp>
      <p:sp>
        <p:nvSpPr>
          <p:cNvPr id="6" name="Footer Placeholder 5"/>
          <p:cNvSpPr>
            <a:spLocks noGrp="1"/>
          </p:cNvSpPr>
          <p:nvPr>
            <p:ph type="ftr" sz="quarter" idx="11"/>
          </p:nvPr>
        </p:nvSpPr>
        <p:spPr/>
        <p:txBody>
          <a:bodyPr/>
          <a:lstStyle/>
          <a:p>
            <a:r>
              <a:rPr lang="en-US"/>
              <a:t>Sanjin Tizic</a:t>
            </a:r>
          </a:p>
        </p:txBody>
      </p:sp>
      <p:sp>
        <p:nvSpPr>
          <p:cNvPr id="7" name="Slide Number Placeholder 6"/>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40318035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2A8EDE-AA40-4E0B-BCBD-E0A1905FD89B}" type="datetime1">
              <a:rPr lang="en-US" smtClean="0"/>
              <a:t>4/15/2019</a:t>
            </a:fld>
            <a:endParaRPr lang="en-US"/>
          </a:p>
        </p:txBody>
      </p:sp>
      <p:sp>
        <p:nvSpPr>
          <p:cNvPr id="6" name="Footer Placeholder 5"/>
          <p:cNvSpPr>
            <a:spLocks noGrp="1"/>
          </p:cNvSpPr>
          <p:nvPr>
            <p:ph type="ftr" sz="quarter" idx="11"/>
          </p:nvPr>
        </p:nvSpPr>
        <p:spPr/>
        <p:txBody>
          <a:bodyPr/>
          <a:lstStyle/>
          <a:p>
            <a:r>
              <a:rPr lang="en-US"/>
              <a:t>Sanjin Tizic</a:t>
            </a:r>
          </a:p>
        </p:txBody>
      </p:sp>
      <p:sp>
        <p:nvSpPr>
          <p:cNvPr id="7" name="Slide Number Placeholder 6"/>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6919790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7624F-1B67-4400-A856-6CAE318D1635}"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356549787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9C8E5-0880-4D71-90D1-A180368952B9}"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391910635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285D3C-E511-4105-93A3-A240723DF377}"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1456762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FF940-A844-4DD5-93D1-76D3BC25ED65}"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95003289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95EAA0-AA3F-462B-96DC-E74969469A66}"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70744527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301E0-E056-4736-8867-553AE899AAA6}"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84696372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E206E3-28BD-4BD7-9180-1886D262A4EA}" type="datetime1">
              <a:rPr lang="en-US" smtClean="0"/>
              <a:t>4/15/2019</a:t>
            </a:fld>
            <a:endParaRPr lang="en-US"/>
          </a:p>
        </p:txBody>
      </p:sp>
      <p:sp>
        <p:nvSpPr>
          <p:cNvPr id="5" name="Footer Placeholder 4"/>
          <p:cNvSpPr>
            <a:spLocks noGrp="1"/>
          </p:cNvSpPr>
          <p:nvPr>
            <p:ph type="ftr" sz="quarter" idx="11"/>
          </p:nvPr>
        </p:nvSpPr>
        <p:spPr/>
        <p:txBody>
          <a:bodyPr/>
          <a:lstStyle/>
          <a:p>
            <a:r>
              <a:rPr lang="en-US"/>
              <a:t>Sanjin Tizic</a:t>
            </a:r>
          </a:p>
        </p:txBody>
      </p:sp>
      <p:sp>
        <p:nvSpPr>
          <p:cNvPr id="6" name="Slide Number Placeholder 5"/>
          <p:cNvSpPr>
            <a:spLocks noGrp="1"/>
          </p:cNvSpPr>
          <p:nvPr>
            <p:ph type="sldNum" sz="quarter" idx="12"/>
          </p:nvPr>
        </p:nvSpPr>
        <p:spPr/>
        <p:txBody>
          <a:bodyPr/>
          <a:lstStyle/>
          <a:p>
            <a:fld id="{BA141DC4-9F31-4DEE-90DA-7054C6FA3DC1}" type="slidenum">
              <a:rPr lang="en-US" smtClean="0"/>
              <a:t>‹#›</a:t>
            </a:fld>
            <a:endParaRPr lang="en-US"/>
          </a:p>
        </p:txBody>
      </p:sp>
    </p:spTree>
    <p:extLst>
      <p:ext uri="{BB962C8B-B14F-4D97-AF65-F5344CB8AC3E}">
        <p14:creationId xmlns:p14="http://schemas.microsoft.com/office/powerpoint/2010/main" val="248818026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42AC-E498-472B-9DCA-4EB6BDE52E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3A7903-1188-4DF8-9152-A04A8F22D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3955E-E493-41C8-8668-9CCA01F86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999E5A-0D48-4276-94F6-5BBE40AF4EDA}"/>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a:extLst>
              <a:ext uri="{FF2B5EF4-FFF2-40B4-BE49-F238E27FC236}">
                <a16:creationId xmlns:a16="http://schemas.microsoft.com/office/drawing/2014/main" id="{CC6F383F-7FC7-4C44-806B-CF7653C82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D0A07-51C4-44B7-8F55-AAD569D0F753}"/>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93164806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05177240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372208446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92685055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50131571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61AD5D-1D6C-4A03-8451-4EE26C1D42E0}"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98726682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61AD5D-1D6C-4A03-8451-4EE26C1D42E0}"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75586453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1AD5D-1D6C-4A03-8451-4EE26C1D42E0}"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43009184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20143781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15E70-DDB1-41D8-8FAA-359AEDE71564}" type="slidenum">
              <a:rPr lang="en-US" smtClean="0"/>
              <a:t>‹#›</a:t>
            </a:fld>
            <a:endParaRPr lang="en-US"/>
          </a:p>
        </p:txBody>
      </p:sp>
      <p:sp>
        <p:nvSpPr>
          <p:cNvPr id="5" name="Date Placeholder 4"/>
          <p:cNvSpPr>
            <a:spLocks noGrp="1"/>
          </p:cNvSpPr>
          <p:nvPr>
            <p:ph type="dt" sz="half" idx="10"/>
          </p:nvPr>
        </p:nvSpPr>
        <p:spPr/>
        <p:txBody>
          <a:bodyPr/>
          <a:lstStyle/>
          <a:p>
            <a:fld id="{CF61AD5D-1D6C-4A03-8451-4EE26C1D42E0}" type="datetimeFigureOut">
              <a:rPr lang="en-US" smtClean="0"/>
              <a:t>4/15/2019</a:t>
            </a:fld>
            <a:endParaRPr lang="en-US"/>
          </a:p>
        </p:txBody>
      </p:sp>
    </p:spTree>
    <p:extLst>
      <p:ext uri="{BB962C8B-B14F-4D97-AF65-F5344CB8AC3E}">
        <p14:creationId xmlns:p14="http://schemas.microsoft.com/office/powerpoint/2010/main" val="56040647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71069971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C2DB-A802-4934-B7F3-0FC0D94738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32ADE3-97CC-401B-864E-FD6666B597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1B3A3-1B39-412D-B2EC-61CE900D8B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0253A3-89BD-4E12-ADFA-0D5180394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75A08B-3FBC-42AA-A26E-F0A578873E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64B5C3-3CC1-4B5E-AD21-2E80AA58D6F3}"/>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8" name="Footer Placeholder 7">
            <a:extLst>
              <a:ext uri="{FF2B5EF4-FFF2-40B4-BE49-F238E27FC236}">
                <a16:creationId xmlns:a16="http://schemas.microsoft.com/office/drawing/2014/main" id="{8BCD1B47-C3B8-4647-A1E0-5FB3B9AAE9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13FC28-9324-41EB-BA7F-CE7EC014A53C}"/>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656301379"/>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616673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372949039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7262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43481597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76858669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1AD5D-1D6C-4A03-8451-4EE26C1D42E0}"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258300057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EFBC-6C05-4004-B57A-4646AA6446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8D79C-2F0F-43F4-B01D-982D8FD92FB0}"/>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4" name="Footer Placeholder 3">
            <a:extLst>
              <a:ext uri="{FF2B5EF4-FFF2-40B4-BE49-F238E27FC236}">
                <a16:creationId xmlns:a16="http://schemas.microsoft.com/office/drawing/2014/main" id="{FC46BE8E-37BE-46A4-8AE0-D7DC56F42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D8011-B005-4CB3-8DE3-5114B99821DC}"/>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43157206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81A00-FEDF-4B4A-B54E-70D5E3A27951}"/>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3" name="Footer Placeholder 2">
            <a:extLst>
              <a:ext uri="{FF2B5EF4-FFF2-40B4-BE49-F238E27FC236}">
                <a16:creationId xmlns:a16="http://schemas.microsoft.com/office/drawing/2014/main" id="{7E2B1B05-77B7-4573-8E8D-52A6E82FA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54966C-AB73-4E42-90C1-9E70CA4E262A}"/>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85608420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C7A0-8C5F-4DE4-97B4-67D5BFB72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77FD0C-18FC-4889-9388-DAD1E4A77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0B1BA6-9BEF-4342-8154-6A2C111A3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CA1F6-CAAD-4681-9621-7E662AD935C9}"/>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a:extLst>
              <a:ext uri="{FF2B5EF4-FFF2-40B4-BE49-F238E27FC236}">
                <a16:creationId xmlns:a16="http://schemas.microsoft.com/office/drawing/2014/main" id="{6B0B6B14-CE32-447A-B8D8-9DE8D887F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FE4EA-7441-4355-A048-F182A57C0259}"/>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183699595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6AF6-9D80-4724-82AD-8BD3647AB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72566C-76AD-424A-84C7-C379A5275D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3CD24E-ACF1-43AF-AB34-EA2596338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C8A78-C781-48B3-8F0F-599578BA7614}"/>
              </a:ext>
            </a:extLst>
          </p:cNvPr>
          <p:cNvSpPr>
            <a:spLocks noGrp="1"/>
          </p:cNvSpPr>
          <p:nvPr>
            <p:ph type="dt" sz="half" idx="10"/>
          </p:nvPr>
        </p:nvSpPr>
        <p:spPr/>
        <p:txBody>
          <a:bodyPr/>
          <a:lstStyle/>
          <a:p>
            <a:fld id="{CF61AD5D-1D6C-4A03-8451-4EE26C1D42E0}" type="datetimeFigureOut">
              <a:rPr lang="en-US" smtClean="0"/>
              <a:t>4/15/2019</a:t>
            </a:fld>
            <a:endParaRPr lang="en-US"/>
          </a:p>
        </p:txBody>
      </p:sp>
      <p:sp>
        <p:nvSpPr>
          <p:cNvPr id="6" name="Footer Placeholder 5">
            <a:extLst>
              <a:ext uri="{FF2B5EF4-FFF2-40B4-BE49-F238E27FC236}">
                <a16:creationId xmlns:a16="http://schemas.microsoft.com/office/drawing/2014/main" id="{730CCD1A-A911-4AFA-959A-7D1C8F5242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778E51-8E8D-41E1-97F7-632E6BE552F5}"/>
              </a:ext>
            </a:extLst>
          </p:cNvPr>
          <p:cNvSpPr>
            <a:spLocks noGrp="1"/>
          </p:cNvSpPr>
          <p:nvPr>
            <p:ph type="sldNum" sz="quarter" idx="12"/>
          </p:nvPr>
        </p:nvSpPr>
        <p:spPr/>
        <p:txBody>
          <a:bodyPr/>
          <a:lstStyle/>
          <a:p>
            <a:fld id="{28C15E70-DDB1-41D8-8FAA-359AEDE71564}" type="slidenum">
              <a:rPr lang="en-US" smtClean="0"/>
              <a:t>‹#›</a:t>
            </a:fld>
            <a:endParaRPr lang="en-US"/>
          </a:p>
        </p:txBody>
      </p:sp>
    </p:spTree>
    <p:extLst>
      <p:ext uri="{BB962C8B-B14F-4D97-AF65-F5344CB8AC3E}">
        <p14:creationId xmlns:p14="http://schemas.microsoft.com/office/powerpoint/2010/main" val="383240081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7608F-6EDD-4D92-8CA5-BD8D6465D3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2B5E45-ECDA-4A8D-B523-BF36776A3E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3E36E-1250-4CFB-831B-3C4F97E331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1AD5D-1D6C-4A03-8451-4EE26C1D42E0}" type="datetimeFigureOut">
              <a:rPr lang="en-US" smtClean="0"/>
              <a:t>4/15/2019</a:t>
            </a:fld>
            <a:endParaRPr lang="en-US"/>
          </a:p>
        </p:txBody>
      </p:sp>
      <p:sp>
        <p:nvSpPr>
          <p:cNvPr id="5" name="Footer Placeholder 4">
            <a:extLst>
              <a:ext uri="{FF2B5EF4-FFF2-40B4-BE49-F238E27FC236}">
                <a16:creationId xmlns:a16="http://schemas.microsoft.com/office/drawing/2014/main" id="{6E0BE100-4172-4A8B-BDB0-90815F798B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E79EE2-427E-4906-ABC4-A030CC811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15E70-DDB1-41D8-8FAA-359AEDE71564}" type="slidenum">
              <a:rPr lang="en-US" smtClean="0"/>
              <a:t>‹#›</a:t>
            </a:fld>
            <a:endParaRPr lang="en-US"/>
          </a:p>
        </p:txBody>
      </p:sp>
    </p:spTree>
    <p:extLst>
      <p:ext uri="{BB962C8B-B14F-4D97-AF65-F5344CB8AC3E}">
        <p14:creationId xmlns:p14="http://schemas.microsoft.com/office/powerpoint/2010/main" val="724035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F61AD5D-1D6C-4A03-8451-4EE26C1D42E0}" type="datetimeFigureOut">
              <a:rPr lang="en-US" smtClean="0"/>
              <a:t>4/15/2019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8C15E70-DDB1-41D8-8FAA-359AEDE7156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903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xStyles>
    <p:titleStyle>
      <a:lvl1pPr algn="l" defTabSz="914400" rtl="0" eaLnBrk="1" latinLnBrk="1"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1"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1"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8D3351-ABCF-4FF0-A472-357867638279}" type="datetime1">
              <a:rPr lang="en-US" smtClean="0"/>
              <a:t>4/15/2019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Sanjin Tizic</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141DC4-9F31-4DEE-90DA-7054C6FA3DC1}" type="slidenum">
              <a:rPr lang="en-US" smtClean="0"/>
              <a:t>‹#›</a:t>
            </a:fld>
            <a:endParaRPr lang="en-US"/>
          </a:p>
        </p:txBody>
      </p:sp>
    </p:spTree>
    <p:extLst>
      <p:ext uri="{BB962C8B-B14F-4D97-AF65-F5344CB8AC3E}">
        <p14:creationId xmlns:p14="http://schemas.microsoft.com/office/powerpoint/2010/main" val="331197376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hf sldNum="0"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61AD5D-1D6C-4A03-8451-4EE26C1D42E0}" type="datetimeFigureOut">
              <a:rPr lang="en-US" smtClean="0"/>
              <a:t>4/15/2019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C15E70-DDB1-41D8-8FAA-359AEDE71564}" type="slidenum">
              <a:rPr lang="en-US" smtClean="0"/>
              <a:t>‹#›</a:t>
            </a:fld>
            <a:endParaRPr lang="en-US"/>
          </a:p>
        </p:txBody>
      </p:sp>
    </p:spTree>
    <p:extLst>
      <p:ext uri="{BB962C8B-B14F-4D97-AF65-F5344CB8AC3E}">
        <p14:creationId xmlns:p14="http://schemas.microsoft.com/office/powerpoint/2010/main" val="141898682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ySQL" TargetMode="Externa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hyperlink" Target="https://scotch.io/tutorials/working-with-json-in-mysql#toc-why-use-json" TargetMode="External"/><Relationship Id="rId2" Type="http://schemas.openxmlformats.org/officeDocument/2006/relationships/hyperlink" Target="https://en.wikipedia.org/wiki/JSON" TargetMode="External"/><Relationship Id="rId1" Type="http://schemas.openxmlformats.org/officeDocument/2006/relationships/slideLayout" Target="../slideLayouts/slideLayout40.xml"/><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jpe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hyperlink" Target="https://www.w3schools.com/php/" TargetMode="External"/><Relationship Id="rId3" Type="http://schemas.openxmlformats.org/officeDocument/2006/relationships/hyperlink" Target="https://github.com/" TargetMode="External"/><Relationship Id="rId7" Type="http://schemas.openxmlformats.org/officeDocument/2006/relationships/hyperlink" Target="https://github.com/cloudcreativity/demo-laravel-json-api"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41.xml"/><Relationship Id="rId6" Type="http://schemas.openxmlformats.org/officeDocument/2006/relationships/hyperlink" Target="https://laravel-json-api.readthedocs.io/en/latest/" TargetMode="External"/><Relationship Id="rId5" Type="http://schemas.openxmlformats.org/officeDocument/2006/relationships/hyperlink" Target="https://blog.hashvel.com/posts/laravel-json-data/" TargetMode="External"/><Relationship Id="rId4" Type="http://schemas.openxmlformats.org/officeDocument/2006/relationships/hyperlink" Target="https://www.google.com/" TargetMode="External"/><Relationship Id="rId9" Type="http://schemas.openxmlformats.org/officeDocument/2006/relationships/hyperlink" Target="https://en.wikipedia.org/wiki/Larave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openclipart.org/detail/181674/database-symbol-by-eternaltyro-181674" TargetMode="External"/><Relationship Id="rId7" Type="http://schemas.openxmlformats.org/officeDocument/2006/relationships/hyperlink" Target="https://bestpickleballpaddlereviews.com/2018/04/04/pickleball-history/" TargetMode="External"/><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7.jpeg"/><Relationship Id="rId5" Type="http://schemas.openxmlformats.org/officeDocument/2006/relationships/hyperlink" Target="https://commons.wikimedia.org/wiki/File:Responsive_Web_Design_Demo_Template.svg"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sp>
        <p:nvSpPr>
          <p:cNvPr id="9" name="Rectangle 8"/>
          <p:cNvSpPr/>
          <p:nvPr/>
        </p:nvSpPr>
        <p:spPr>
          <a:xfrm rot="16200000">
            <a:off x="109498" y="3471905"/>
            <a:ext cx="3841693" cy="707886"/>
          </a:xfrm>
          <a:prstGeom prst="rect">
            <a:avLst/>
          </a:prstGeom>
        </p:spPr>
        <p:txBody>
          <a:bodyPr wrap="none">
            <a:spAutoFit/>
          </a:bodyPr>
          <a:lstStyle/>
          <a:p>
            <a:r>
              <a:rPr lang="en-US" sz="4000" b="1"/>
              <a:t>Project Overview</a:t>
            </a:r>
          </a:p>
        </p:txBody>
      </p:sp>
      <p:pic>
        <p:nvPicPr>
          <p:cNvPr id="2"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10" name="Rectangle 3"/>
          <p:cNvSpPr>
            <a:spLocks noChangeArrowheads="1"/>
          </p:cNvSpPr>
          <p:nvPr/>
        </p:nvSpPr>
        <p:spPr bwMode="auto">
          <a:xfrm>
            <a:off x="2514600" y="1164134"/>
            <a:ext cx="8153400" cy="50475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tabLst>
                <a:tab pos="457200" algn="l"/>
              </a:tabLst>
            </a:pPr>
            <a:r>
              <a:rPr lang="en-US" sz="2800">
                <a:latin typeface="Calibri" pitchFamily="34" charset="0"/>
                <a:ea typeface="Times New Roman" pitchFamily="18" charset="0"/>
                <a:cs typeface="Calibri" pitchFamily="34" charset="0"/>
              </a:rPr>
              <a:t>Our project is about </a:t>
            </a:r>
            <a:r>
              <a:rPr lang="en-US" sz="2800" b="1">
                <a:latin typeface="Calibri" pitchFamily="34" charset="0"/>
                <a:ea typeface="Times New Roman" pitchFamily="18" charset="0"/>
                <a:cs typeface="Calibri" pitchFamily="34" charset="0"/>
              </a:rPr>
              <a:t>Pickleball</a:t>
            </a:r>
            <a:r>
              <a:rPr lang="en-US" sz="2800">
                <a:latin typeface="Calibri" pitchFamily="34" charset="0"/>
                <a:ea typeface="Times New Roman" pitchFamily="18" charset="0"/>
                <a:cs typeface="Calibri" pitchFamily="34" charset="0"/>
              </a:rPr>
              <a:t>. Pickleball is a paddle sport and similar to a racquet sport that combines elements of badminton, tennis, and table tennis. </a:t>
            </a:r>
            <a:r>
              <a:rPr lang="en-US" sz="2800"/>
              <a:t>Our client is looking to improve their online presence.</a:t>
            </a:r>
            <a:endParaRPr lang="en-US" sz="2800">
              <a:latin typeface="Calibri" pitchFamily="34" charset="0"/>
              <a:ea typeface="Times New Roman" pitchFamily="18" charset="0"/>
              <a:cs typeface="Calibri" pitchFamily="34" charset="0"/>
            </a:endParaRPr>
          </a:p>
          <a:p>
            <a:pPr algn="just" fontAlgn="base">
              <a:spcBef>
                <a:spcPct val="0"/>
              </a:spcBef>
              <a:spcAft>
                <a:spcPct val="0"/>
              </a:spcAft>
              <a:tabLst>
                <a:tab pos="457200" algn="l"/>
              </a:tabLst>
            </a:pPr>
            <a:endParaRPr lang="en-US" sz="2800">
              <a:latin typeface="Calibri" pitchFamily="34" charset="0"/>
              <a:ea typeface="Times New Roman" pitchFamily="18" charset="0"/>
              <a:cs typeface="Calibri" pitchFamily="34" charset="0"/>
            </a:endParaRPr>
          </a:p>
          <a:p>
            <a:pPr algn="just" fontAlgn="base">
              <a:spcBef>
                <a:spcPct val="0"/>
              </a:spcBef>
              <a:spcAft>
                <a:spcPct val="0"/>
              </a:spcAft>
              <a:tabLst>
                <a:tab pos="457200" algn="l"/>
              </a:tabLst>
            </a:pPr>
            <a:r>
              <a:rPr lang="en-US" sz="2800">
                <a:latin typeface="Calibri" pitchFamily="34" charset="0"/>
                <a:ea typeface="Times New Roman" pitchFamily="18" charset="0"/>
                <a:cs typeface="Calibri" pitchFamily="34" charset="0"/>
              </a:rPr>
              <a:t>In this project we are trying to:</a:t>
            </a:r>
          </a:p>
          <a:p>
            <a:pPr algn="just" fontAlgn="base">
              <a:spcBef>
                <a:spcPct val="0"/>
              </a:spcBef>
              <a:spcAft>
                <a:spcPct val="0"/>
              </a:spcAft>
              <a:tabLst>
                <a:tab pos="457200" algn="l"/>
              </a:tabLst>
            </a:pPr>
            <a:endParaRPr lang="en-US" sz="2800">
              <a:latin typeface="Calibri" pitchFamily="34" charset="0"/>
              <a:ea typeface="Times New Roman" pitchFamily="18" charset="0"/>
              <a:cs typeface="Calibri" pitchFamily="34" charset="0"/>
            </a:endParaRPr>
          </a:p>
          <a:p>
            <a:pPr algn="just" fontAlgn="base">
              <a:lnSpc>
                <a:spcPct val="150000"/>
              </a:lnSpc>
              <a:spcBef>
                <a:spcPct val="0"/>
              </a:spcBef>
              <a:spcAft>
                <a:spcPct val="0"/>
              </a:spcAft>
              <a:buFont typeface="Wingdings" pitchFamily="2" charset="2"/>
              <a:buChar char="Ø"/>
              <a:tabLst>
                <a:tab pos="457200" algn="l"/>
              </a:tabLst>
            </a:pPr>
            <a:r>
              <a:rPr lang="en-US" sz="2800" b="1" i="1">
                <a:solidFill>
                  <a:srgbClr val="000000"/>
                </a:solidFill>
                <a:latin typeface="Calibri" pitchFamily="34" charset="0"/>
                <a:ea typeface="Times New Roman" pitchFamily="18" charset="0"/>
                <a:cs typeface="Calibri" pitchFamily="34" charset="0"/>
              </a:rPr>
              <a:t>    Update, enhance and redesign current </a:t>
            </a:r>
            <a:r>
              <a:rPr lang="en-US" sz="2800" b="1" i="1">
                <a:solidFill>
                  <a:srgbClr val="FF0000"/>
                </a:solidFill>
                <a:latin typeface="Calibri" pitchFamily="34" charset="0"/>
                <a:ea typeface="Times New Roman" pitchFamily="18" charset="0"/>
                <a:cs typeface="Calibri" pitchFamily="34" charset="0"/>
              </a:rPr>
              <a:t>website </a:t>
            </a:r>
          </a:p>
          <a:p>
            <a:pPr algn="just" fontAlgn="base">
              <a:lnSpc>
                <a:spcPct val="150000"/>
              </a:lnSpc>
              <a:spcBef>
                <a:spcPct val="0"/>
              </a:spcBef>
              <a:spcAft>
                <a:spcPct val="0"/>
              </a:spcAft>
              <a:buFont typeface="Wingdings" pitchFamily="2" charset="2"/>
              <a:buChar char="Ø"/>
              <a:tabLst>
                <a:tab pos="457200" algn="l"/>
              </a:tabLst>
            </a:pPr>
            <a:r>
              <a:rPr lang="en-US" sz="2800" b="1" i="1">
                <a:solidFill>
                  <a:srgbClr val="000000"/>
                </a:solidFill>
                <a:latin typeface="Calibri" pitchFamily="34" charset="0"/>
                <a:ea typeface="Times New Roman" pitchFamily="18" charset="0"/>
                <a:cs typeface="Calibri" pitchFamily="34" charset="0"/>
              </a:rPr>
              <a:t>    Create </a:t>
            </a:r>
            <a:r>
              <a:rPr lang="en-US" sz="2800" b="1" i="1">
                <a:solidFill>
                  <a:srgbClr val="FF0000"/>
                </a:solidFill>
                <a:latin typeface="Calibri" pitchFamily="34" charset="0"/>
                <a:ea typeface="Times New Roman" pitchFamily="18" charset="0"/>
                <a:cs typeface="Calibri" pitchFamily="34" charset="0"/>
              </a:rPr>
              <a:t>database</a:t>
            </a:r>
            <a:r>
              <a:rPr lang="en-US" sz="2800" b="1" i="1">
                <a:solidFill>
                  <a:srgbClr val="000000"/>
                </a:solidFill>
                <a:latin typeface="Calibri" pitchFamily="34" charset="0"/>
                <a:ea typeface="Times New Roman" pitchFamily="18" charset="0"/>
                <a:cs typeface="Calibri" pitchFamily="34" charset="0"/>
              </a:rPr>
              <a:t> for current and future members </a:t>
            </a:r>
          </a:p>
          <a:p>
            <a:pPr algn="just" fontAlgn="base">
              <a:lnSpc>
                <a:spcPct val="150000"/>
              </a:lnSpc>
              <a:spcBef>
                <a:spcPct val="0"/>
              </a:spcBef>
              <a:spcAft>
                <a:spcPct val="0"/>
              </a:spcAft>
              <a:buFont typeface="Wingdings" pitchFamily="2" charset="2"/>
              <a:buChar char="Ø"/>
              <a:tabLst>
                <a:tab pos="457200" algn="l"/>
              </a:tabLst>
            </a:pPr>
            <a:r>
              <a:rPr lang="en-US" sz="2800" b="1" i="1">
                <a:solidFill>
                  <a:srgbClr val="000000"/>
                </a:solidFill>
                <a:latin typeface="Calibri" pitchFamily="34" charset="0"/>
                <a:ea typeface="Times New Roman" pitchFamily="18" charset="0"/>
                <a:cs typeface="Calibri" pitchFamily="34" charset="0"/>
              </a:rPr>
              <a:t>    Creating a calendar, </a:t>
            </a:r>
            <a:r>
              <a:rPr lang="en-US" sz="2800" b="1" i="1">
                <a:solidFill>
                  <a:srgbClr val="FF0000"/>
                </a:solidFill>
                <a:latin typeface="Calibri" pitchFamily="34" charset="0"/>
                <a:ea typeface="Times New Roman" pitchFamily="18" charset="0"/>
                <a:cs typeface="Calibri" pitchFamily="34" charset="0"/>
              </a:rPr>
              <a:t>League</a:t>
            </a:r>
            <a:r>
              <a:rPr lang="en-US" sz="2800" b="1" i="1">
                <a:solidFill>
                  <a:srgbClr val="000000"/>
                </a:solidFill>
                <a:latin typeface="Calibri" pitchFamily="34" charset="0"/>
                <a:ea typeface="Times New Roman" pitchFamily="18" charset="0"/>
                <a:cs typeface="Calibri" pitchFamily="34" charset="0"/>
              </a:rPr>
              <a:t> or tournament</a:t>
            </a:r>
            <a:endParaRPr lang="en-US" sz="2400" b="1" i="1">
              <a:latin typeface="Arial" pitchFamily="34" charset="0"/>
              <a:ea typeface="Times New Roman" pitchFamily="18"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3E61-E3BD-4CFF-961E-36D68A62FC51}"/>
              </a:ext>
            </a:extLst>
          </p:cNvPr>
          <p:cNvSpPr>
            <a:spLocks noGrp="1"/>
          </p:cNvSpPr>
          <p:nvPr>
            <p:ph type="title"/>
          </p:nvPr>
        </p:nvSpPr>
        <p:spPr>
          <a:xfrm>
            <a:off x="1484311" y="1081548"/>
            <a:ext cx="3333495" cy="1504335"/>
          </a:xfrm>
        </p:spPr>
        <p:txBody>
          <a:bodyPr>
            <a:normAutofit/>
          </a:bodyPr>
          <a:lstStyle/>
          <a:p>
            <a:r>
              <a:rPr lang="en-US" sz="2400">
                <a:latin typeface="Aquawax" panose="02000503020000020004" pitchFamily="2" charset="0"/>
              </a:rPr>
              <a:t>Q &amp; A</a:t>
            </a:r>
          </a:p>
        </p:txBody>
      </p:sp>
      <p:sp>
        <p:nvSpPr>
          <p:cNvPr id="3" name="Content Placeholder 2">
            <a:extLst>
              <a:ext uri="{FF2B5EF4-FFF2-40B4-BE49-F238E27FC236}">
                <a16:creationId xmlns:a16="http://schemas.microsoft.com/office/drawing/2014/main" id="{A25009E2-868A-4E20-8E4E-F3C295369E11}"/>
              </a:ext>
            </a:extLst>
          </p:cNvPr>
          <p:cNvSpPr>
            <a:spLocks noGrp="1"/>
          </p:cNvSpPr>
          <p:nvPr>
            <p:ph idx="1"/>
          </p:nvPr>
        </p:nvSpPr>
        <p:spPr>
          <a:xfrm>
            <a:off x="1484311" y="2666999"/>
            <a:ext cx="3333496" cy="3124201"/>
          </a:xfrm>
        </p:spPr>
        <p:txBody>
          <a:bodyPr anchor="t">
            <a:normAutofit/>
          </a:bodyPr>
          <a:lstStyle/>
          <a:p>
            <a:endParaRPr lang="en-US" sz="1600"/>
          </a:p>
        </p:txBody>
      </p:sp>
      <p:pic>
        <p:nvPicPr>
          <p:cNvPr id="7" name="Graphic 6" descr="HelpThin">
            <a:extLst>
              <a:ext uri="{FF2B5EF4-FFF2-40B4-BE49-F238E27FC236}">
                <a16:creationId xmlns:a16="http://schemas.microsoft.com/office/drawing/2014/main" id="{AFF4DF5E-0392-49E8-894A-A13D3ABBE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6003" y="685799"/>
            <a:ext cx="5053050"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Footer Placeholder 3">
            <a:extLst>
              <a:ext uri="{FF2B5EF4-FFF2-40B4-BE49-F238E27FC236}">
                <a16:creationId xmlns:a16="http://schemas.microsoft.com/office/drawing/2014/main" id="{4FEA111B-8ACA-49AA-9B5C-9DCA9A0EC13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271153098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DE47280D-9DF4-4EC0-870E-F5799F7AD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2" name="Freeform 37">
            <a:extLst>
              <a:ext uri="{FF2B5EF4-FFF2-40B4-BE49-F238E27FC236}">
                <a16:creationId xmlns:a16="http://schemas.microsoft.com/office/drawing/2014/main" id="{7ED3A13C-2CCC-4715-A54F-87795E0CE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2"/>
            <a:ext cx="8005382" cy="6857999"/>
          </a:xfrm>
          <a:custGeom>
            <a:avLst/>
            <a:gdLst>
              <a:gd name="connsiteX0" fmla="*/ 0 w 8005382"/>
              <a:gd name="connsiteY0" fmla="*/ 0 h 6857999"/>
              <a:gd name="connsiteX1" fmla="*/ 7723450 w 8005382"/>
              <a:gd name="connsiteY1" fmla="*/ 0 h 6857999"/>
              <a:gd name="connsiteX2" fmla="*/ 6859850 w 8005382"/>
              <a:gd name="connsiteY2" fmla="*/ 5223932 h 6857999"/>
              <a:gd name="connsiteX3" fmla="*/ 8005382 w 8005382"/>
              <a:gd name="connsiteY3" fmla="*/ 6857999 h 6857999"/>
              <a:gd name="connsiteX4" fmla="*/ 0 w 800538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382" h="6857999">
                <a:moveTo>
                  <a:pt x="0" y="0"/>
                </a:moveTo>
                <a:lnTo>
                  <a:pt x="7723450" y="0"/>
                </a:lnTo>
                <a:lnTo>
                  <a:pt x="6859850" y="5223932"/>
                </a:lnTo>
                <a:lnTo>
                  <a:pt x="8005382" y="6857999"/>
                </a:lnTo>
                <a:lnTo>
                  <a:pt x="0" y="6857999"/>
                </a:lnTo>
                <a:close/>
              </a:path>
            </a:pathLst>
          </a:custGeom>
          <a:ln>
            <a:noFill/>
          </a:ln>
          <a:effectLst/>
        </p:spPr>
        <p:style>
          <a:lnRef idx="1">
            <a:schemeClr val="accent1"/>
          </a:lnRef>
          <a:fillRef idx="1003">
            <a:schemeClr val="l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3" name="Group 12">
            <a:extLst>
              <a:ext uri="{FF2B5EF4-FFF2-40B4-BE49-F238E27FC236}">
                <a16:creationId xmlns:a16="http://schemas.microsoft.com/office/drawing/2014/main" id="{FB6C0892-83F6-4C98-B806-06627C73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42930" y="0"/>
            <a:ext cx="2436813" cy="6858001"/>
            <a:chOff x="1320800" y="0"/>
            <a:chExt cx="2436813" cy="6858001"/>
          </a:xfrm>
        </p:grpSpPr>
        <p:sp>
          <p:nvSpPr>
            <p:cNvPr id="14" name="Freeform 6">
              <a:extLst>
                <a:ext uri="{FF2B5EF4-FFF2-40B4-BE49-F238E27FC236}">
                  <a16:creationId xmlns:a16="http://schemas.microsoft.com/office/drawing/2014/main" id="{76E9889C-BAC7-429B-86C0-2D7736A39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84616D5-1F3D-4B55-BA27-B53B56376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D6883E9B-59DA-4777-AC43-55F9164D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F5442FF4-005F-4930-92FB-6594E29C4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648BA981-E918-4543-BE19-51E03C571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03A6AFED-BD81-4CCC-AADE-1E8923376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Footer Placeholder 3">
            <a:extLst>
              <a:ext uri="{FF2B5EF4-FFF2-40B4-BE49-F238E27FC236}">
                <a16:creationId xmlns:a16="http://schemas.microsoft.com/office/drawing/2014/main" id="{8D8BB01F-2A59-4EB1-BECB-A0FA22A9BAC9}"/>
              </a:ext>
            </a:extLst>
          </p:cNvPr>
          <p:cNvSpPr>
            <a:spLocks noGrp="1"/>
          </p:cNvSpPr>
          <p:nvPr>
            <p:ph type="ftr" sz="quarter" idx="11"/>
          </p:nvPr>
        </p:nvSpPr>
        <p:spPr>
          <a:xfrm>
            <a:off x="693035" y="5883275"/>
            <a:ext cx="6480084" cy="365125"/>
          </a:xfrm>
        </p:spPr>
        <p:txBody>
          <a:bodyPr anchor="ct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
        <p:nvSpPr>
          <p:cNvPr id="5" name="TextBox 4">
            <a:extLst>
              <a:ext uri="{FF2B5EF4-FFF2-40B4-BE49-F238E27FC236}">
                <a16:creationId xmlns:a16="http://schemas.microsoft.com/office/drawing/2014/main" id="{F20C9FC5-0681-4664-B4E4-B8CC508A6649}"/>
              </a:ext>
            </a:extLst>
          </p:cNvPr>
          <p:cNvSpPr txBox="1"/>
          <p:nvPr/>
        </p:nvSpPr>
        <p:spPr>
          <a:xfrm>
            <a:off x="962770" y="1451293"/>
            <a:ext cx="596851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Project Summary</a:t>
            </a:r>
          </a:p>
        </p:txBody>
      </p:sp>
      <p:sp>
        <p:nvSpPr>
          <p:cNvPr id="6" name="TextBox 5">
            <a:extLst>
              <a:ext uri="{FF2B5EF4-FFF2-40B4-BE49-F238E27FC236}">
                <a16:creationId xmlns:a16="http://schemas.microsoft.com/office/drawing/2014/main" id="{361ED65C-09EF-474D-AB76-E664F9135285}"/>
              </a:ext>
            </a:extLst>
          </p:cNvPr>
          <p:cNvSpPr txBox="1"/>
          <p:nvPr/>
        </p:nvSpPr>
        <p:spPr>
          <a:xfrm>
            <a:off x="962770" y="2413337"/>
            <a:ext cx="5445421"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To update and enhance Start Pickleballs website design to better handle the new implements that are requested by the client in order to fulfill the members needs. To create a database for the current member information, with it being able to accept new user/member input that will be safely and securely stored into the new database. </a:t>
            </a:r>
          </a:p>
        </p:txBody>
      </p:sp>
    </p:spTree>
    <p:extLst>
      <p:ext uri="{BB962C8B-B14F-4D97-AF65-F5344CB8AC3E}">
        <p14:creationId xmlns:p14="http://schemas.microsoft.com/office/powerpoint/2010/main" val="247288629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9715-C653-4767-89BA-6BFC33BB4989}"/>
              </a:ext>
            </a:extLst>
          </p:cNvPr>
          <p:cNvSpPr>
            <a:spLocks noGrp="1"/>
          </p:cNvSpPr>
          <p:nvPr>
            <p:ph type="title"/>
          </p:nvPr>
        </p:nvSpPr>
        <p:spPr/>
        <p:txBody>
          <a:bodyPr/>
          <a:lstStyle/>
          <a:p>
            <a:r>
              <a:rPr lang="en-US"/>
              <a:t>WEB Development Parts</a:t>
            </a:r>
          </a:p>
        </p:txBody>
      </p:sp>
      <p:graphicFrame>
        <p:nvGraphicFramePr>
          <p:cNvPr id="7" name="Content Placeholder 6">
            <a:extLst>
              <a:ext uri="{FF2B5EF4-FFF2-40B4-BE49-F238E27FC236}">
                <a16:creationId xmlns:a16="http://schemas.microsoft.com/office/drawing/2014/main" id="{1DABFB16-C4D2-44B4-9556-5A3CAE044CC9}"/>
              </a:ext>
            </a:extLst>
          </p:cNvPr>
          <p:cNvGraphicFramePr>
            <a:graphicFrameLocks noGrp="1"/>
          </p:cNvGraphicFramePr>
          <p:nvPr>
            <p:ph idx="1"/>
            <p:extLst>
              <p:ext uri="{D42A27DB-BD31-4B8C-83A1-F6EECF244321}">
                <p14:modId xmlns:p14="http://schemas.microsoft.com/office/powerpoint/2010/main" val="25391410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7472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16FF8-DC9F-4507-9597-3F7E29C83EBA}"/>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What is the purpose of middleware?</a:t>
            </a:r>
          </a:p>
        </p:txBody>
      </p:sp>
      <p:sp>
        <p:nvSpPr>
          <p:cNvPr id="3" name="Content Placeholder 2">
            <a:extLst>
              <a:ext uri="{FF2B5EF4-FFF2-40B4-BE49-F238E27FC236}">
                <a16:creationId xmlns:a16="http://schemas.microsoft.com/office/drawing/2014/main" id="{4339C6AE-7911-4BA3-8849-DF701D89EDB3}"/>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marL="285750" indent="-228600">
              <a:buFont typeface="Arial" panose="020B0604020202020204" pitchFamily="34" charset="0"/>
              <a:buChar char="•"/>
            </a:pPr>
            <a:r>
              <a:rPr lang="en-US" sz="2000">
                <a:solidFill>
                  <a:schemeClr val="bg1"/>
                </a:solidFill>
              </a:rPr>
              <a:t>it enables multiple systems to communicate with each other across different platforms</a:t>
            </a:r>
          </a:p>
          <a:p>
            <a:pPr marL="285750" indent="-228600">
              <a:buFont typeface="Arial" panose="020B0604020202020204" pitchFamily="34" charset="0"/>
              <a:buChar char="•"/>
            </a:pPr>
            <a:r>
              <a:rPr lang="en-US" sz="2000">
                <a:solidFill>
                  <a:schemeClr val="bg1"/>
                </a:solidFill>
              </a:rPr>
              <a:t>it makes synergy and integration across those applications possible.</a:t>
            </a:r>
          </a:p>
          <a:p>
            <a:pPr marL="285750" indent="-228600">
              <a:buFont typeface="Arial" panose="020B0604020202020204" pitchFamily="34" charset="0"/>
              <a:buChar char="•"/>
            </a:pPr>
            <a:r>
              <a:rPr lang="en-US" sz="2000">
                <a:solidFill>
                  <a:schemeClr val="bg1"/>
                </a:solidFill>
              </a:rPr>
              <a:t>It enables communication and management of data in distributed applications.</a:t>
            </a:r>
          </a:p>
        </p:txBody>
      </p:sp>
      <p:pic>
        <p:nvPicPr>
          <p:cNvPr id="6" name="Picture Placeholder 5">
            <a:extLst>
              <a:ext uri="{FF2B5EF4-FFF2-40B4-BE49-F238E27FC236}">
                <a16:creationId xmlns:a16="http://schemas.microsoft.com/office/drawing/2014/main" id="{770330F2-6F19-4738-9AAB-AA62C09DCF7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3" r="163"/>
          <a:stretch>
            <a:fillRect/>
          </a:stretch>
        </p:blipFill>
        <p:spPr>
          <a:xfrm>
            <a:off x="5747197" y="1164501"/>
            <a:ext cx="5448998" cy="4305120"/>
          </a:xfrm>
          <a:prstGeom prst="rect">
            <a:avLst/>
          </a:prstGeom>
        </p:spPr>
      </p:pic>
    </p:spTree>
    <p:extLst>
      <p:ext uri="{BB962C8B-B14F-4D97-AF65-F5344CB8AC3E}">
        <p14:creationId xmlns:p14="http://schemas.microsoft.com/office/powerpoint/2010/main" val="96955819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255D-3B4F-4D92-9978-208ACA7CC035}"/>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a:t>Possible Solution</a:t>
            </a:r>
          </a:p>
        </p:txBody>
      </p:sp>
      <p:sp>
        <p:nvSpPr>
          <p:cNvPr id="4" name="Content Placeholder 3">
            <a:extLst>
              <a:ext uri="{FF2B5EF4-FFF2-40B4-BE49-F238E27FC236}">
                <a16:creationId xmlns:a16="http://schemas.microsoft.com/office/drawing/2014/main" id="{959663DB-5983-4314-A2F2-34048074578E}"/>
              </a:ext>
            </a:extLst>
          </p:cNvPr>
          <p:cNvSpPr>
            <a:spLocks noGrp="1"/>
          </p:cNvSpPr>
          <p:nvPr>
            <p:ph sz="half" idx="1"/>
          </p:nvPr>
        </p:nvSpPr>
        <p:spPr>
          <a:xfrm>
            <a:off x="838200" y="2548467"/>
            <a:ext cx="4595071" cy="3628495"/>
          </a:xfrm>
        </p:spPr>
        <p:txBody>
          <a:bodyPr vert="horz" lIns="91440" tIns="45720" rIns="91440" bIns="45720" rtlCol="0">
            <a:normAutofit/>
          </a:bodyPr>
          <a:lstStyle/>
          <a:p>
            <a:r>
              <a:rPr lang="en-US" sz="2400"/>
              <a:t>JSON</a:t>
            </a:r>
          </a:p>
          <a:p>
            <a:r>
              <a:rPr lang="en-US" sz="2400"/>
              <a:t>LARAVEL</a:t>
            </a:r>
          </a:p>
          <a:p>
            <a:r>
              <a:rPr lang="en-US" sz="2400"/>
              <a:t>PYTHON</a:t>
            </a:r>
          </a:p>
          <a:p>
            <a:pPr marL="800100" lvl="1" indent="-342900">
              <a:buFont typeface="+mj-lt"/>
              <a:buAutoNum type="arabicPeriod"/>
            </a:pPr>
            <a:r>
              <a:rPr lang="en-US" sz="1800"/>
              <a:t>Django</a:t>
            </a:r>
          </a:p>
          <a:p>
            <a:pPr marL="800100" lvl="1" indent="-342900">
              <a:buFont typeface="+mj-lt"/>
              <a:buAutoNum type="arabicPeriod"/>
            </a:pPr>
            <a:r>
              <a:rPr lang="en-US" sz="1800"/>
              <a:t>FLASK</a:t>
            </a:r>
          </a:p>
          <a:p>
            <a:pPr marL="800100" lvl="1" indent="-342900">
              <a:buFont typeface="+mj-lt"/>
              <a:buAutoNum type="arabicPeriod"/>
            </a:pPr>
            <a:endParaRPr lang="en-US" sz="1800"/>
          </a:p>
          <a:p>
            <a:pPr marL="800100" lvl="1" indent="-342900">
              <a:buFont typeface="+mj-lt"/>
              <a:buAutoNum type="arabicPeriod"/>
            </a:pPr>
            <a:endParaRPr lang="en-US" sz="1800"/>
          </a:p>
          <a:p>
            <a:pPr marL="457200" lvl="1" indent="0">
              <a:buNone/>
            </a:pPr>
            <a:endParaRPr lang="en-US" sz="1800"/>
          </a:p>
          <a:p>
            <a:endParaRPr lang="en-US" sz="2000"/>
          </a:p>
        </p:txBody>
      </p:sp>
      <p:sp>
        <p:nvSpPr>
          <p:cNvPr id="54" name="Rectangle 1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그림 6">
            <a:extLst>
              <a:ext uri="{FF2B5EF4-FFF2-40B4-BE49-F238E27FC236}">
                <a16:creationId xmlns:a16="http://schemas.microsoft.com/office/drawing/2014/main" id="{2F11E100-61E3-4853-BF84-9A8EF4107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494" y="321734"/>
            <a:ext cx="1541145" cy="2739814"/>
          </a:xfrm>
          <a:prstGeom prst="rect">
            <a:avLst/>
          </a:prstGeom>
        </p:spPr>
      </p:pic>
      <p:sp>
        <p:nvSpPr>
          <p:cNvPr id="57"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그림 4">
            <a:extLst>
              <a:ext uri="{FF2B5EF4-FFF2-40B4-BE49-F238E27FC236}">
                <a16:creationId xmlns:a16="http://schemas.microsoft.com/office/drawing/2014/main" id="{76596D99-101D-4549-8547-2D8537FEA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4361" y="321734"/>
            <a:ext cx="1541145" cy="2739814"/>
          </a:xfrm>
          <a:prstGeom prst="rect">
            <a:avLst/>
          </a:prstGeom>
        </p:spPr>
      </p:pic>
      <p:pic>
        <p:nvPicPr>
          <p:cNvPr id="9" name="Content Placeholder 8">
            <a:extLst>
              <a:ext uri="{FF2B5EF4-FFF2-40B4-BE49-F238E27FC236}">
                <a16:creationId xmlns:a16="http://schemas.microsoft.com/office/drawing/2014/main" id="{A0CDA6D1-E8B5-4C1F-B054-A2D65D8AC04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16200000">
            <a:off x="7864051" y="2800936"/>
            <a:ext cx="2559898" cy="4550929"/>
          </a:xfrm>
          <a:prstGeom prst="rect">
            <a:avLst/>
          </a:prstGeom>
        </p:spPr>
      </p:pic>
    </p:spTree>
    <p:extLst>
      <p:ext uri="{BB962C8B-B14F-4D97-AF65-F5344CB8AC3E}">
        <p14:creationId xmlns:p14="http://schemas.microsoft.com/office/powerpoint/2010/main" val="1221294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4474-BF01-4456-B8D4-1F1C13066155}"/>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Laravel is deigned for MVC</a:t>
            </a:r>
          </a:p>
        </p:txBody>
      </p:sp>
      <p:sp>
        <p:nvSpPr>
          <p:cNvPr id="5" name="텍스트 개체 틀 4">
            <a:extLst>
              <a:ext uri="{FF2B5EF4-FFF2-40B4-BE49-F238E27FC236}">
                <a16:creationId xmlns:a16="http://schemas.microsoft.com/office/drawing/2014/main" id="{4B90A7E1-5229-415D-98B2-7941862F67FE}"/>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buFont typeface="Arial" panose="020B0604020202020204" pitchFamily="34" charset="0"/>
              <a:buChar char="•"/>
            </a:pPr>
            <a:r>
              <a:rPr lang="en-US" altLang="ko-KR" sz="2000">
                <a:solidFill>
                  <a:schemeClr val="bg1"/>
                </a:solidFill>
              </a:rPr>
              <a:t>What is MVC?</a:t>
            </a:r>
            <a:br>
              <a:rPr lang="en-US" altLang="ko-KR" sz="2000">
                <a:solidFill>
                  <a:schemeClr val="bg1"/>
                </a:solidFill>
              </a:rPr>
            </a:br>
            <a:endParaRPr lang="en-US" altLang="ko-KR" sz="2000">
              <a:solidFill>
                <a:schemeClr val="bg1"/>
              </a:solidFill>
            </a:endParaRPr>
          </a:p>
          <a:p>
            <a:pPr indent="-228600">
              <a:buFont typeface="Arial" panose="020B0604020202020204" pitchFamily="34" charset="0"/>
              <a:buChar char="•"/>
            </a:pPr>
            <a:r>
              <a:rPr lang="en-US" altLang="ko-KR" sz="2000">
                <a:solidFill>
                  <a:schemeClr val="bg1"/>
                </a:solidFill>
              </a:rPr>
              <a:t>-Model</a:t>
            </a:r>
          </a:p>
          <a:p>
            <a:pPr indent="-228600">
              <a:buFont typeface="Arial" panose="020B0604020202020204" pitchFamily="34" charset="0"/>
              <a:buChar char="•"/>
            </a:pPr>
            <a:r>
              <a:rPr lang="en-US" altLang="ko-KR" sz="2000">
                <a:solidFill>
                  <a:schemeClr val="bg1"/>
                </a:solidFill>
              </a:rPr>
              <a:t>-View</a:t>
            </a:r>
          </a:p>
          <a:p>
            <a:pPr indent="-228600">
              <a:buFont typeface="Arial" panose="020B0604020202020204" pitchFamily="34" charset="0"/>
              <a:buChar char="•"/>
            </a:pPr>
            <a:r>
              <a:rPr lang="en-US" altLang="ko-KR" sz="2000">
                <a:solidFill>
                  <a:schemeClr val="bg1"/>
                </a:solidFill>
              </a:rPr>
              <a:t>-Controller</a:t>
            </a:r>
          </a:p>
        </p:txBody>
      </p:sp>
      <p:pic>
        <p:nvPicPr>
          <p:cNvPr id="7" name="그림 개체 틀 6">
            <a:extLst>
              <a:ext uri="{FF2B5EF4-FFF2-40B4-BE49-F238E27FC236}">
                <a16:creationId xmlns:a16="http://schemas.microsoft.com/office/drawing/2014/main" id="{8FB5B823-49B3-4AB3-969D-0EDA1E85265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 b="5436"/>
          <a:stretch/>
        </p:blipFill>
        <p:spPr>
          <a:xfrm>
            <a:off x="5819974" y="643467"/>
            <a:ext cx="5206346" cy="5410199"/>
          </a:xfrm>
          <a:prstGeom prst="rect">
            <a:avLst/>
          </a:prstGeom>
        </p:spPr>
      </p:pic>
    </p:spTree>
    <p:extLst>
      <p:ext uri="{BB962C8B-B14F-4D97-AF65-F5344CB8AC3E}">
        <p14:creationId xmlns:p14="http://schemas.microsoft.com/office/powerpoint/2010/main" val="317043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BFF46-1A19-4471-99FB-23B947C08802}"/>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Problem/Challenge</a:t>
            </a:r>
          </a:p>
        </p:txBody>
      </p:sp>
      <p:pic>
        <p:nvPicPr>
          <p:cNvPr id="6" name="Content Placeholder 5">
            <a:extLst>
              <a:ext uri="{FF2B5EF4-FFF2-40B4-BE49-F238E27FC236}">
                <a16:creationId xmlns:a16="http://schemas.microsoft.com/office/drawing/2014/main" id="{59D4BE6B-1BF1-40F4-8D3D-993F466093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2" r="10647"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DD3DC02-0D75-4418-99A4-D1D3E7E20427}"/>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FFFFFF"/>
                </a:solidFill>
              </a:rPr>
              <a:t>Team Project Pickleball had to use PHP because….</a:t>
            </a:r>
          </a:p>
          <a:p>
            <a:pPr marL="800100" lvl="1" indent="-228600">
              <a:buFont typeface="Arial" panose="020B0604020202020204" pitchFamily="34" charset="0"/>
              <a:buChar char="•"/>
            </a:pPr>
            <a:r>
              <a:rPr lang="en-US" sz="2000" err="1">
                <a:solidFill>
                  <a:srgbClr val="FFFFFF"/>
                </a:solidFill>
              </a:rPr>
              <a:t>StartPickeball</a:t>
            </a:r>
            <a:r>
              <a:rPr lang="en-US" sz="2000">
                <a:solidFill>
                  <a:srgbClr val="FFFFFF"/>
                </a:solidFill>
              </a:rPr>
              <a:t> is using PHP</a:t>
            </a:r>
          </a:p>
          <a:p>
            <a:pPr marL="800100" lvl="1" indent="-228600">
              <a:buFont typeface="Arial" panose="020B0604020202020204" pitchFamily="34" charset="0"/>
              <a:buChar char="•"/>
            </a:pPr>
            <a:r>
              <a:rPr lang="en-US" sz="2000">
                <a:solidFill>
                  <a:srgbClr val="FFFFFF"/>
                </a:solidFill>
              </a:rPr>
              <a:t>MySQL already installed</a:t>
            </a:r>
          </a:p>
          <a:p>
            <a:pPr marL="800100" lvl="1" indent="-228600">
              <a:buFont typeface="Arial" panose="020B0604020202020204" pitchFamily="34" charset="0"/>
              <a:buChar char="•"/>
            </a:pPr>
            <a:r>
              <a:rPr lang="en-US" sz="2000" err="1">
                <a:solidFill>
                  <a:srgbClr val="FFFFFF"/>
                </a:solidFill>
              </a:rPr>
              <a:t>Metron</a:t>
            </a:r>
            <a:r>
              <a:rPr lang="en-US" sz="2000">
                <a:solidFill>
                  <a:srgbClr val="FFFFFF"/>
                </a:solidFill>
              </a:rPr>
              <a:t> only allowed PHP, and JavaScript</a:t>
            </a:r>
          </a:p>
          <a:p>
            <a:r>
              <a:rPr lang="en-US" sz="2000">
                <a:solidFill>
                  <a:srgbClr val="FFFFFF"/>
                </a:solidFill>
              </a:rPr>
              <a:t>	</a:t>
            </a:r>
          </a:p>
          <a:p>
            <a:pPr indent="-228600">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4209246715"/>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내용 개체 틀 5">
            <a:extLst>
              <a:ext uri="{FF2B5EF4-FFF2-40B4-BE49-F238E27FC236}">
                <a16:creationId xmlns:a16="http://schemas.microsoft.com/office/drawing/2014/main" id="{3E111BD9-BC5F-42BF-945E-AEC88DB9E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3490" y="2037341"/>
            <a:ext cx="5689571" cy="3399518"/>
          </a:xfrm>
          <a:prstGeom prst="rect">
            <a:avLst/>
          </a:prstGeom>
        </p:spPr>
      </p:pic>
      <p:sp>
        <p:nvSpPr>
          <p:cNvPr id="13" name="Freeform: Shape 1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1AB88284-8F7A-48A2-A034-347AA7E07483}"/>
              </a:ext>
            </a:extLst>
          </p:cNvPr>
          <p:cNvSpPr>
            <a:spLocks noGrp="1"/>
          </p:cNvSpPr>
          <p:nvPr>
            <p:ph type="title"/>
          </p:nvPr>
        </p:nvSpPr>
        <p:spPr>
          <a:xfrm>
            <a:off x="838199" y="365125"/>
            <a:ext cx="5529943" cy="1325563"/>
          </a:xfrm>
        </p:spPr>
        <p:txBody>
          <a:bodyPr vert="horz" lIns="91440" tIns="45720" rIns="91440" bIns="45720" rtlCol="0" anchor="ctr">
            <a:normAutofit/>
          </a:bodyPr>
          <a:lstStyle/>
          <a:p>
            <a:r>
              <a:rPr lang="en-US" altLang="ko-KR" sz="4400" kern="1200">
                <a:solidFill>
                  <a:schemeClr val="tx1"/>
                </a:solidFill>
                <a:latin typeface="+mj-lt"/>
                <a:ea typeface="+mj-ea"/>
                <a:cs typeface="+mj-cs"/>
              </a:rPr>
              <a:t>Solution</a:t>
            </a:r>
          </a:p>
        </p:txBody>
      </p:sp>
      <p:sp>
        <p:nvSpPr>
          <p:cNvPr id="4" name="텍스트 개체 틀 3">
            <a:extLst>
              <a:ext uri="{FF2B5EF4-FFF2-40B4-BE49-F238E27FC236}">
                <a16:creationId xmlns:a16="http://schemas.microsoft.com/office/drawing/2014/main" id="{44E79D22-F388-45A8-91D2-0099B2A8A0BA}"/>
              </a:ext>
            </a:extLst>
          </p:cNvPr>
          <p:cNvSpPr>
            <a:spLocks noGrp="1"/>
          </p:cNvSpPr>
          <p:nvPr>
            <p:ph type="body" sz="half" idx="2"/>
          </p:nvPr>
        </p:nvSpPr>
        <p:spPr>
          <a:xfrm>
            <a:off x="838199" y="1825625"/>
            <a:ext cx="4128169" cy="3399518"/>
          </a:xfrm>
        </p:spPr>
        <p:txBody>
          <a:bodyPr vert="horz" lIns="91440" tIns="45720" rIns="91440" bIns="45720" rtlCol="0">
            <a:normAutofit/>
          </a:bodyPr>
          <a:lstStyle/>
          <a:p>
            <a:pPr indent="-228600">
              <a:buFont typeface="Arial" panose="020B0604020202020204" pitchFamily="34" charset="0"/>
              <a:buChar char="•"/>
            </a:pPr>
            <a:r>
              <a:rPr lang="en-US" altLang="ko-KR" sz="2000"/>
              <a:t>Laravel react with </a:t>
            </a:r>
            <a:r>
              <a:rPr lang="en-US" altLang="ko-KR" sz="2000" err="1"/>
              <a:t>mysql</a:t>
            </a:r>
            <a:r>
              <a:rPr lang="en-US" altLang="ko-KR" sz="2000"/>
              <a:t> and PHP and also</a:t>
            </a:r>
          </a:p>
          <a:p>
            <a:pPr indent="-228600">
              <a:buFont typeface="Arial" panose="020B0604020202020204" pitchFamily="34" charset="0"/>
              <a:buChar char="•"/>
            </a:pPr>
            <a:r>
              <a:rPr lang="en-US" altLang="ko-KR" sz="2000"/>
              <a:t>gives many features. </a:t>
            </a:r>
          </a:p>
          <a:p>
            <a:pPr lvl="1" indent="-228600">
              <a:buFont typeface="Arial" panose="020B0604020202020204" pitchFamily="34" charset="0"/>
              <a:buChar char="•"/>
            </a:pPr>
            <a:r>
              <a:rPr lang="en-US" altLang="ko-KR" sz="2000"/>
              <a:t>-Authentication</a:t>
            </a:r>
          </a:p>
          <a:p>
            <a:pPr lvl="1" indent="-228600">
              <a:buFont typeface="Arial" panose="020B0604020202020204" pitchFamily="34" charset="0"/>
              <a:buChar char="•"/>
            </a:pPr>
            <a:r>
              <a:rPr lang="en-US" altLang="ko-KR" sz="2000"/>
              <a:t>-Cashier</a:t>
            </a:r>
          </a:p>
          <a:p>
            <a:pPr lvl="1" indent="-228600">
              <a:buFont typeface="Arial" panose="020B0604020202020204" pitchFamily="34" charset="0"/>
              <a:buChar char="•"/>
            </a:pPr>
            <a:r>
              <a:rPr lang="en-US" altLang="ko-KR" sz="2000"/>
              <a:t>-Encryption(AES Encrypt)</a:t>
            </a:r>
          </a:p>
          <a:p>
            <a:pPr lvl="1" indent="-228600">
              <a:buFont typeface="Arial" panose="020B0604020202020204" pitchFamily="34" charset="0"/>
              <a:buChar char="•"/>
            </a:pPr>
            <a:r>
              <a:rPr lang="en-US" altLang="ko-KR" sz="2000"/>
              <a:t>-Hashing</a:t>
            </a:r>
          </a:p>
          <a:p>
            <a:pPr lvl="1" indent="-228600">
              <a:buFont typeface="Arial" panose="020B0604020202020204" pitchFamily="34" charset="0"/>
              <a:buChar char="•"/>
            </a:pPr>
            <a:r>
              <a:rPr lang="en-US" altLang="ko-KR" sz="2000"/>
              <a:t>-Mailing</a:t>
            </a:r>
          </a:p>
        </p:txBody>
      </p:sp>
    </p:spTree>
    <p:extLst>
      <p:ext uri="{BB962C8B-B14F-4D97-AF65-F5344CB8AC3E}">
        <p14:creationId xmlns:p14="http://schemas.microsoft.com/office/powerpoint/2010/main" val="1569428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제목 4">
            <a:extLst>
              <a:ext uri="{FF2B5EF4-FFF2-40B4-BE49-F238E27FC236}">
                <a16:creationId xmlns:a16="http://schemas.microsoft.com/office/drawing/2014/main" id="{B920A9AD-1408-4DD3-AA6D-F4154BF68AEF}"/>
              </a:ext>
            </a:extLst>
          </p:cNvPr>
          <p:cNvSpPr>
            <a:spLocks noGrp="1"/>
          </p:cNvSpPr>
          <p:nvPr>
            <p:ph type="ctrTitle"/>
          </p:nvPr>
        </p:nvSpPr>
        <p:spPr>
          <a:xfrm>
            <a:off x="804671" y="2600324"/>
            <a:ext cx="6405753" cy="3277961"/>
          </a:xfrm>
        </p:spPr>
        <p:txBody>
          <a:bodyPr anchor="t">
            <a:normAutofit/>
          </a:bodyPr>
          <a:lstStyle/>
          <a:p>
            <a:pPr algn="l"/>
            <a:r>
              <a:rPr lang="en-US" altLang="ko-KR" sz="5400"/>
              <a:t>QUESTION?</a:t>
            </a:r>
            <a:endParaRPr lang="ko-KR" altLang="en-US" sz="5400"/>
          </a:p>
        </p:txBody>
      </p:sp>
      <p:sp>
        <p:nvSpPr>
          <p:cNvPr id="6" name="부제목 5">
            <a:extLst>
              <a:ext uri="{FF2B5EF4-FFF2-40B4-BE49-F238E27FC236}">
                <a16:creationId xmlns:a16="http://schemas.microsoft.com/office/drawing/2014/main" id="{0DAD8563-8D5D-4CE3-BAF0-2BCF9D60CBFF}"/>
              </a:ext>
            </a:extLst>
          </p:cNvPr>
          <p:cNvSpPr>
            <a:spLocks noGrp="1"/>
          </p:cNvSpPr>
          <p:nvPr>
            <p:ph type="subTitle" idx="1"/>
          </p:nvPr>
        </p:nvSpPr>
        <p:spPr>
          <a:xfrm>
            <a:off x="804672" y="1300450"/>
            <a:ext cx="4167376" cy="1155525"/>
          </a:xfrm>
        </p:spPr>
        <p:txBody>
          <a:bodyPr anchor="b">
            <a:normAutofit/>
          </a:bodyPr>
          <a:lstStyle/>
          <a:p>
            <a:pPr algn="l"/>
            <a:endParaRPr lang="ko-KR" altLang="en-US" sz="2000"/>
          </a:p>
        </p:txBody>
      </p:sp>
    </p:spTree>
    <p:extLst>
      <p:ext uri="{BB962C8B-B14F-4D97-AF65-F5344CB8AC3E}">
        <p14:creationId xmlns:p14="http://schemas.microsoft.com/office/powerpoint/2010/main" val="1500033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CF0DB6-CFF6-3543-8981-5D3DC9DDEE52}"/>
              </a:ext>
            </a:extLst>
          </p:cNvPr>
          <p:cNvPicPr>
            <a:picLocks noChangeAspect="1"/>
          </p:cNvPicPr>
          <p:nvPr/>
        </p:nvPicPr>
        <p:blipFill>
          <a:blip r:embed="rId2"/>
          <a:stretch>
            <a:fillRect/>
          </a:stretch>
        </p:blipFill>
        <p:spPr>
          <a:xfrm>
            <a:off x="2680335" y="1307148"/>
            <a:ext cx="6831330" cy="4243705"/>
          </a:xfrm>
          <a:prstGeom prst="rect">
            <a:avLst/>
          </a:prstGeom>
        </p:spPr>
      </p:pic>
      <p:sp>
        <p:nvSpPr>
          <p:cNvPr id="5" name="TextBox 4">
            <a:extLst>
              <a:ext uri="{FF2B5EF4-FFF2-40B4-BE49-F238E27FC236}">
                <a16:creationId xmlns:a16="http://schemas.microsoft.com/office/drawing/2014/main" id="{63E5FFD4-8424-6E42-84C1-6A4973A1C89B}"/>
              </a:ext>
            </a:extLst>
          </p:cNvPr>
          <p:cNvSpPr txBox="1"/>
          <p:nvPr/>
        </p:nvSpPr>
        <p:spPr>
          <a:xfrm>
            <a:off x="1197365" y="308610"/>
            <a:ext cx="1482970" cy="646331"/>
          </a:xfrm>
          <a:prstGeom prst="rect">
            <a:avLst/>
          </a:prstGeom>
          <a:noFill/>
        </p:spPr>
        <p:txBody>
          <a:bodyPr wrap="none" rtlCol="0">
            <a:spAutoFit/>
          </a:bodyPr>
          <a:lstStyle/>
          <a:p>
            <a:r>
              <a:rPr lang="en-US" err="1"/>
              <a:t>Php</a:t>
            </a:r>
            <a:r>
              <a:rPr lang="en-US"/>
              <a:t> &amp; MySQL</a:t>
            </a:r>
          </a:p>
          <a:p>
            <a:r>
              <a:rPr lang="en-US"/>
              <a:t>Good Partner</a:t>
            </a:r>
          </a:p>
        </p:txBody>
      </p:sp>
    </p:spTree>
    <p:extLst>
      <p:ext uri="{BB962C8B-B14F-4D97-AF65-F5344CB8AC3E}">
        <p14:creationId xmlns:p14="http://schemas.microsoft.com/office/powerpoint/2010/main" val="1763349316"/>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8"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9" name="Rectangle 8"/>
          <p:cNvSpPr/>
          <p:nvPr/>
        </p:nvSpPr>
        <p:spPr>
          <a:xfrm rot="16200000">
            <a:off x="-120149" y="3471905"/>
            <a:ext cx="4300986" cy="707886"/>
          </a:xfrm>
          <a:prstGeom prst="rect">
            <a:avLst/>
          </a:prstGeom>
        </p:spPr>
        <p:txBody>
          <a:bodyPr wrap="none">
            <a:spAutoFit/>
          </a:bodyPr>
          <a:lstStyle/>
          <a:p>
            <a:r>
              <a:rPr lang="en-US" sz="4000" b="1"/>
              <a:t>Main Requirements</a:t>
            </a:r>
          </a:p>
        </p:txBody>
      </p:sp>
      <p:sp>
        <p:nvSpPr>
          <p:cNvPr id="10" name="Rectangle 9"/>
          <p:cNvSpPr/>
          <p:nvPr/>
        </p:nvSpPr>
        <p:spPr>
          <a:xfrm>
            <a:off x="2514600" y="997090"/>
            <a:ext cx="8153400" cy="5632311"/>
          </a:xfrm>
          <a:prstGeom prst="rect">
            <a:avLst/>
          </a:prstGeom>
        </p:spPr>
        <p:txBody>
          <a:bodyPr wrap="square">
            <a:spAutoFit/>
          </a:bodyPr>
          <a:lstStyle/>
          <a:p>
            <a:pPr algn="just" fontAlgn="base"/>
            <a:r>
              <a:rPr lang="en-US" sz="3200" b="1"/>
              <a:t>Website Development</a:t>
            </a:r>
            <a:r>
              <a:rPr lang="en-US" sz="3200"/>
              <a:t>: </a:t>
            </a:r>
          </a:p>
          <a:p>
            <a:pPr marL="60325" indent="404813" algn="just" fontAlgn="base">
              <a:buFont typeface="Arial" pitchFamily="34" charset="0"/>
              <a:buChar char="•"/>
            </a:pPr>
            <a:r>
              <a:rPr lang="en-US" sz="2000"/>
              <a:t>Updating or redesigning the current site for better navigation and performance while accepting the new implementation of the new features.</a:t>
            </a:r>
            <a:r>
              <a:rPr lang="en-US" sz="2400"/>
              <a:t> </a:t>
            </a:r>
          </a:p>
          <a:p>
            <a:pPr algn="just" fontAlgn="base"/>
            <a:endParaRPr lang="en-US" sz="2400" b="1"/>
          </a:p>
          <a:p>
            <a:pPr algn="just" fontAlgn="base"/>
            <a:endParaRPr lang="en-US" sz="2400" b="1"/>
          </a:p>
          <a:p>
            <a:pPr algn="just" fontAlgn="base"/>
            <a:r>
              <a:rPr lang="en-US" sz="3200" b="1"/>
              <a:t>Database Management:</a:t>
            </a:r>
            <a:r>
              <a:rPr lang="en-US" sz="3200"/>
              <a:t>  </a:t>
            </a:r>
          </a:p>
          <a:p>
            <a:pPr marL="60325" indent="404813" algn="just" fontAlgn="base">
              <a:buFont typeface="Arial" pitchFamily="34" charset="0"/>
              <a:buChar char="•"/>
            </a:pPr>
            <a:r>
              <a:rPr lang="en-US" sz="2000"/>
              <a:t>Creating and implementing a functioning database that will hold member information unique to the company and accept input of new member information and add it to the new database. </a:t>
            </a:r>
            <a:r>
              <a:rPr lang="en-US" sz="2400"/>
              <a:t> </a:t>
            </a:r>
          </a:p>
          <a:p>
            <a:pPr marL="60325" indent="404813" algn="just" fontAlgn="base">
              <a:buFont typeface="Arial" pitchFamily="34" charset="0"/>
              <a:buChar char="•"/>
            </a:pPr>
            <a:endParaRPr lang="en-US" sz="2400"/>
          </a:p>
          <a:p>
            <a:pPr marL="60325" indent="404813" algn="just" fontAlgn="base">
              <a:buFont typeface="Arial" pitchFamily="34" charset="0"/>
              <a:buChar char="•"/>
            </a:pPr>
            <a:endParaRPr lang="en-US" sz="2400"/>
          </a:p>
          <a:p>
            <a:pPr algn="just" fontAlgn="base"/>
            <a:r>
              <a:rPr lang="en-US" sz="3200" b="1"/>
              <a:t>Programming :</a:t>
            </a:r>
            <a:r>
              <a:rPr lang="en-US" sz="3200"/>
              <a:t>  </a:t>
            </a:r>
          </a:p>
          <a:p>
            <a:pPr marL="60325" indent="404813" algn="just" fontAlgn="base">
              <a:buFont typeface="Arial" pitchFamily="34" charset="0"/>
              <a:buChar char="•"/>
            </a:pPr>
            <a:r>
              <a:rPr lang="en-US" sz="2000"/>
              <a:t>Connecting the frontend to the backend using programming languages such as python,  JavaScript,  PHP, </a:t>
            </a:r>
            <a:r>
              <a:rPr lang="en-US" sz="2000" err="1"/>
              <a:t>Django</a:t>
            </a:r>
            <a:r>
              <a:rPr lang="en-US" sz="2000"/>
              <a:t> and SQL Server/</a:t>
            </a:r>
            <a:r>
              <a:rPr lang="en-US" sz="2000" err="1"/>
              <a:t>MySQL</a:t>
            </a:r>
            <a:r>
              <a:rPr lang="en-US" sz="2000"/>
              <a:t>. So that, the new site connect to the database.</a:t>
            </a:r>
            <a:r>
              <a:rPr lang="en-US"/>
              <a:t> </a:t>
            </a:r>
          </a:p>
        </p:txBody>
      </p:sp>
    </p:spTree>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D5B978-99A8-BD48-B753-01D2AA2350EF}"/>
              </a:ext>
            </a:extLst>
          </p:cNvPr>
          <p:cNvSpPr>
            <a:spLocks noGrp="1"/>
          </p:cNvSpPr>
          <p:nvPr>
            <p:ph type="subTitle" idx="1"/>
          </p:nvPr>
        </p:nvSpPr>
        <p:spPr>
          <a:xfrm>
            <a:off x="1524000" y="1224598"/>
            <a:ext cx="9144000" cy="4604702"/>
          </a:xfrm>
        </p:spPr>
        <p:txBody>
          <a:bodyPr>
            <a:normAutofit fontScale="25000" lnSpcReduction="20000"/>
          </a:bodyPr>
          <a:lstStyle/>
          <a:p>
            <a:pPr algn="just">
              <a:lnSpc>
                <a:spcPct val="170000"/>
              </a:lnSpc>
            </a:pPr>
            <a:r>
              <a:rPr lang="en-CA" sz="6400"/>
              <a:t>MySQL is an open source relational database management system (RDBMS). Its name is a combination of "My", the name of co-founder Michael </a:t>
            </a:r>
            <a:r>
              <a:rPr lang="en-CA" sz="6400" err="1"/>
              <a:t>Widenius's</a:t>
            </a:r>
            <a:r>
              <a:rPr lang="en-CA" sz="6400"/>
              <a:t> daughter, and "SQL", the abbreviation for Structured Query Language.</a:t>
            </a:r>
          </a:p>
          <a:p>
            <a:pPr algn="just">
              <a:lnSpc>
                <a:spcPct val="170000"/>
              </a:lnSpc>
            </a:pPr>
            <a:r>
              <a:rPr lang="en-CA" sz="6400"/>
              <a:t>MySQL is free and open-source software under the terms of the GNU General Public License, and is also available under a variety of proprietary licenses. MySQL was owned and sponsored by the Swedish company MySQL AB, which was bought by Sun Microsystems (now Oracle Corporation). In 2010, when Oracle acquired Sun, </a:t>
            </a:r>
            <a:r>
              <a:rPr lang="en-CA" sz="6400" err="1"/>
              <a:t>Widenius</a:t>
            </a:r>
            <a:r>
              <a:rPr lang="en-CA" sz="6400"/>
              <a:t> forked the open-source MySQL project to create MariaDB.</a:t>
            </a:r>
          </a:p>
          <a:p>
            <a:pPr algn="just">
              <a:lnSpc>
                <a:spcPct val="170000"/>
              </a:lnSpc>
            </a:pPr>
            <a:r>
              <a:rPr lang="en-CA" sz="6400"/>
              <a:t>MySQL is a component of the LAMP web application software stack (and others), which is an acronym for Linux, Apache, MySQL, Perl/PHP/Python. MySQL is used by many database-driven web applications, including Drupal, Joomla, </a:t>
            </a:r>
            <a:r>
              <a:rPr lang="en-CA" sz="6400" err="1"/>
              <a:t>phpBB</a:t>
            </a:r>
            <a:r>
              <a:rPr lang="en-CA" sz="6400"/>
              <a:t>, and WordPress. MySQL is also used by many popular websites, including Google (though not for searches), Facebook, Twitter, Flickr, and YouTube.</a:t>
            </a:r>
          </a:p>
          <a:p>
            <a:pPr>
              <a:lnSpc>
                <a:spcPct val="170000"/>
              </a:lnSpc>
            </a:pPr>
            <a:endParaRPr lang="en-US"/>
          </a:p>
        </p:txBody>
      </p:sp>
      <p:sp>
        <p:nvSpPr>
          <p:cNvPr id="4" name="TextBox 3">
            <a:extLst>
              <a:ext uri="{FF2B5EF4-FFF2-40B4-BE49-F238E27FC236}">
                <a16:creationId xmlns:a16="http://schemas.microsoft.com/office/drawing/2014/main" id="{688E2164-19CF-6540-94E5-202F74BA061B}"/>
              </a:ext>
            </a:extLst>
          </p:cNvPr>
          <p:cNvSpPr txBox="1"/>
          <p:nvPr/>
        </p:nvSpPr>
        <p:spPr>
          <a:xfrm>
            <a:off x="1234440" y="400050"/>
            <a:ext cx="1473480" cy="369332"/>
          </a:xfrm>
          <a:prstGeom prst="rect">
            <a:avLst/>
          </a:prstGeom>
          <a:noFill/>
        </p:spPr>
        <p:txBody>
          <a:bodyPr wrap="none" rtlCol="0">
            <a:spAutoFit/>
          </a:bodyPr>
          <a:lstStyle/>
          <a:p>
            <a:r>
              <a:rPr lang="en-US"/>
              <a:t>About MySQL</a:t>
            </a:r>
          </a:p>
        </p:txBody>
      </p:sp>
      <p:sp>
        <p:nvSpPr>
          <p:cNvPr id="5" name="TextBox 4">
            <a:extLst>
              <a:ext uri="{FF2B5EF4-FFF2-40B4-BE49-F238E27FC236}">
                <a16:creationId xmlns:a16="http://schemas.microsoft.com/office/drawing/2014/main" id="{7BDE6D38-F449-1F4E-B4F5-231A80A12FC2}"/>
              </a:ext>
            </a:extLst>
          </p:cNvPr>
          <p:cNvSpPr txBox="1"/>
          <p:nvPr/>
        </p:nvSpPr>
        <p:spPr>
          <a:xfrm>
            <a:off x="3428010" y="6012180"/>
            <a:ext cx="4652299" cy="369332"/>
          </a:xfrm>
          <a:prstGeom prst="rect">
            <a:avLst/>
          </a:prstGeom>
          <a:noFill/>
        </p:spPr>
        <p:txBody>
          <a:bodyPr wrap="none" rtlCol="0">
            <a:spAutoFit/>
          </a:bodyPr>
          <a:lstStyle/>
          <a:p>
            <a:r>
              <a:rPr lang="en-US"/>
              <a:t>Resource: </a:t>
            </a:r>
            <a:r>
              <a:rPr lang="en-CA">
                <a:hlinkClick r:id="rId2"/>
              </a:rPr>
              <a:t>https://en.wikipedia.org/wiki/MySQL</a:t>
            </a:r>
            <a:endParaRPr lang="en-US"/>
          </a:p>
        </p:txBody>
      </p:sp>
    </p:spTree>
    <p:extLst>
      <p:ext uri="{BB962C8B-B14F-4D97-AF65-F5344CB8AC3E}">
        <p14:creationId xmlns:p14="http://schemas.microsoft.com/office/powerpoint/2010/main" val="1907789937"/>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CF856AE-EBC1-F440-B6D4-93F5EF5D708B}"/>
              </a:ext>
            </a:extLst>
          </p:cNvPr>
          <p:cNvSpPr txBox="1"/>
          <p:nvPr/>
        </p:nvSpPr>
        <p:spPr>
          <a:xfrm>
            <a:off x="7729691" y="2388167"/>
            <a:ext cx="3497565" cy="3002662"/>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4100" kern="1200">
                <a:solidFill>
                  <a:srgbClr val="00B0F0"/>
                </a:solidFill>
                <a:latin typeface="+mj-lt"/>
                <a:ea typeface="+mj-ea"/>
                <a:cs typeface="+mj-cs"/>
              </a:rPr>
              <a:t>Pickleball Website Registration Database Diagram</a:t>
            </a:r>
          </a:p>
        </p:txBody>
      </p:sp>
      <p:pic>
        <p:nvPicPr>
          <p:cNvPr id="8" name="Picture 7">
            <a:extLst>
              <a:ext uri="{FF2B5EF4-FFF2-40B4-BE49-F238E27FC236}">
                <a16:creationId xmlns:a16="http://schemas.microsoft.com/office/drawing/2014/main" id="{F423CA1B-9B35-E144-A717-E5ADBCCB7883}"/>
              </a:ext>
            </a:extLst>
          </p:cNvPr>
          <p:cNvPicPr>
            <a:picLocks noChangeAspect="1"/>
          </p:cNvPicPr>
          <p:nvPr/>
        </p:nvPicPr>
        <p:blipFill>
          <a:blip r:embed="rId2"/>
          <a:stretch>
            <a:fillRect/>
          </a:stretch>
        </p:blipFill>
        <p:spPr>
          <a:xfrm>
            <a:off x="789247" y="1110193"/>
            <a:ext cx="6448254" cy="5013516"/>
          </a:xfrm>
          <a:prstGeom prst="rect">
            <a:avLst/>
          </a:prstGeom>
        </p:spPr>
      </p:pic>
    </p:spTree>
    <p:extLst>
      <p:ext uri="{BB962C8B-B14F-4D97-AF65-F5344CB8AC3E}">
        <p14:creationId xmlns:p14="http://schemas.microsoft.com/office/powerpoint/2010/main" val="116049743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D5B978-99A8-BD48-B753-01D2AA2350EF}"/>
              </a:ext>
            </a:extLst>
          </p:cNvPr>
          <p:cNvSpPr>
            <a:spLocks noGrp="1"/>
          </p:cNvSpPr>
          <p:nvPr>
            <p:ph type="subTitle" idx="1"/>
          </p:nvPr>
        </p:nvSpPr>
        <p:spPr>
          <a:xfrm>
            <a:off x="1257300" y="3830638"/>
            <a:ext cx="9144000" cy="1655762"/>
          </a:xfrm>
        </p:spPr>
        <p:txBody>
          <a:bodyPr>
            <a:normAutofit fontScale="77500" lnSpcReduction="20000"/>
          </a:bodyPr>
          <a:lstStyle/>
          <a:p>
            <a:pPr algn="l"/>
            <a:r>
              <a:rPr lang="en-CA" sz="1800"/>
              <a:t>We are building a web application where we have to save a user's configuration/preferences in the database.</a:t>
            </a:r>
          </a:p>
          <a:p>
            <a:pPr algn="l"/>
            <a:endParaRPr lang="en-CA" sz="1800"/>
          </a:p>
          <a:p>
            <a:pPr algn="l"/>
            <a:r>
              <a:rPr lang="en-CA" sz="1800"/>
              <a:t>Source:</a:t>
            </a:r>
          </a:p>
          <a:p>
            <a:pPr algn="l"/>
            <a:r>
              <a:rPr lang="en-CA" sz="1800">
                <a:hlinkClick r:id="rId2"/>
              </a:rPr>
              <a:t>https://en.wikipedia.org/wiki/JSON</a:t>
            </a:r>
            <a:endParaRPr lang="en-CA" sz="1800"/>
          </a:p>
          <a:p>
            <a:pPr algn="l"/>
            <a:r>
              <a:rPr lang="en-CA" sz="1800">
                <a:hlinkClick r:id="rId3"/>
              </a:rPr>
              <a:t>https://scotch.io/tutorials/working-with-json-in-mysql#toc-why-use-json</a:t>
            </a:r>
            <a:endParaRPr lang="en-US" sz="1800"/>
          </a:p>
        </p:txBody>
      </p:sp>
      <p:sp>
        <p:nvSpPr>
          <p:cNvPr id="4" name="TextBox 3">
            <a:extLst>
              <a:ext uri="{FF2B5EF4-FFF2-40B4-BE49-F238E27FC236}">
                <a16:creationId xmlns:a16="http://schemas.microsoft.com/office/drawing/2014/main" id="{87EBC6F4-D450-4F4F-97E0-76697391EDB8}"/>
              </a:ext>
            </a:extLst>
          </p:cNvPr>
          <p:cNvSpPr txBox="1"/>
          <p:nvPr/>
        </p:nvSpPr>
        <p:spPr>
          <a:xfrm>
            <a:off x="1257300" y="457200"/>
            <a:ext cx="2724464" cy="646331"/>
          </a:xfrm>
          <a:prstGeom prst="rect">
            <a:avLst/>
          </a:prstGeom>
          <a:noFill/>
        </p:spPr>
        <p:txBody>
          <a:bodyPr wrap="none" rtlCol="0">
            <a:spAutoFit/>
          </a:bodyPr>
          <a:lstStyle/>
          <a:p>
            <a:r>
              <a:rPr lang="en-CA" b="1"/>
              <a:t>Working with  in MySQL</a:t>
            </a:r>
          </a:p>
          <a:p>
            <a:endParaRPr lang="en-US"/>
          </a:p>
        </p:txBody>
      </p:sp>
      <p:pic>
        <p:nvPicPr>
          <p:cNvPr id="5" name="Picture 4">
            <a:extLst>
              <a:ext uri="{FF2B5EF4-FFF2-40B4-BE49-F238E27FC236}">
                <a16:creationId xmlns:a16="http://schemas.microsoft.com/office/drawing/2014/main" id="{E9021E7B-83C7-D34F-B9C1-90BCBE9961CF}"/>
              </a:ext>
            </a:extLst>
          </p:cNvPr>
          <p:cNvPicPr>
            <a:picLocks noChangeAspect="1"/>
          </p:cNvPicPr>
          <p:nvPr/>
        </p:nvPicPr>
        <p:blipFill rotWithShape="1">
          <a:blip r:embed="rId4"/>
          <a:srcRect b="12071"/>
          <a:stretch/>
        </p:blipFill>
        <p:spPr>
          <a:xfrm>
            <a:off x="9074150" y="1279411"/>
            <a:ext cx="1651000" cy="1563370"/>
          </a:xfrm>
          <a:prstGeom prst="rect">
            <a:avLst/>
          </a:prstGeom>
        </p:spPr>
      </p:pic>
      <p:sp>
        <p:nvSpPr>
          <p:cNvPr id="6" name="TextBox 5">
            <a:extLst>
              <a:ext uri="{FF2B5EF4-FFF2-40B4-BE49-F238E27FC236}">
                <a16:creationId xmlns:a16="http://schemas.microsoft.com/office/drawing/2014/main" id="{DD9EA42E-9905-FA4C-886B-776F1F4D80B2}"/>
              </a:ext>
            </a:extLst>
          </p:cNvPr>
          <p:cNvSpPr txBox="1"/>
          <p:nvPr/>
        </p:nvSpPr>
        <p:spPr>
          <a:xfrm>
            <a:off x="1257300" y="962660"/>
            <a:ext cx="7418070" cy="2569934"/>
          </a:xfrm>
          <a:prstGeom prst="rect">
            <a:avLst/>
          </a:prstGeom>
          <a:noFill/>
        </p:spPr>
        <p:txBody>
          <a:bodyPr wrap="square" rtlCol="0">
            <a:spAutoFit/>
          </a:bodyPr>
          <a:lstStyle/>
          <a:p>
            <a:pPr algn="just">
              <a:lnSpc>
                <a:spcPct val="150000"/>
              </a:lnSpc>
            </a:pPr>
            <a:r>
              <a:rPr lang="en-CA" sz="1400"/>
              <a:t>JavaScript Object Notation (JSON) is an open-standard file format that uses human-readable text to transmit data objects consisting of attribute–value pairs and array data types (or any other serializable value). It is a very common data format used for asynchronous browser–server communication, including as a replacement for XML in some AJAX-style systems. JSON is a language-independent data format. It was derived from JavaScript, but as of 2017 many programming languages include code to generate and parse JSON-format data. The official Internet media type for JSON is application/</a:t>
            </a:r>
            <a:r>
              <a:rPr lang="en-CA" sz="1400" err="1"/>
              <a:t>json</a:t>
            </a:r>
            <a:r>
              <a:rPr lang="en-CA" sz="1400"/>
              <a:t>. JSON filenames use the extension .</a:t>
            </a:r>
            <a:r>
              <a:rPr lang="en-CA" sz="1400" err="1"/>
              <a:t>json</a:t>
            </a:r>
            <a:r>
              <a:rPr lang="en-CA" sz="1400"/>
              <a:t>.</a:t>
            </a:r>
          </a:p>
          <a:p>
            <a:endParaRPr lang="en-US" sz="1400"/>
          </a:p>
        </p:txBody>
      </p:sp>
    </p:spTree>
    <p:extLst>
      <p:ext uri="{BB962C8B-B14F-4D97-AF65-F5344CB8AC3E}">
        <p14:creationId xmlns:p14="http://schemas.microsoft.com/office/powerpoint/2010/main" val="63592856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D5B978-99A8-BD48-B753-01D2AA2350EF}"/>
              </a:ext>
            </a:extLst>
          </p:cNvPr>
          <p:cNvSpPr>
            <a:spLocks noGrp="1"/>
          </p:cNvSpPr>
          <p:nvPr>
            <p:ph type="subTitle" idx="1"/>
          </p:nvPr>
        </p:nvSpPr>
        <p:spPr>
          <a:xfrm>
            <a:off x="1394460" y="4124037"/>
            <a:ext cx="9761220" cy="1714500"/>
          </a:xfrm>
        </p:spPr>
        <p:txBody>
          <a:bodyPr>
            <a:normAutofit fontScale="92500" lnSpcReduction="10000"/>
          </a:bodyPr>
          <a:lstStyle/>
          <a:p>
            <a:pPr algn="just">
              <a:lnSpc>
                <a:spcPct val="170000"/>
              </a:lnSpc>
            </a:pPr>
            <a:r>
              <a:rPr lang="en-CA" sz="1600"/>
              <a:t>Laravel supports JSON manipulations. In fact, it automatically sends JSON data as a response while querying the database when we simply return the result. </a:t>
            </a:r>
          </a:p>
          <a:p>
            <a:pPr algn="just">
              <a:lnSpc>
                <a:spcPct val="170000"/>
              </a:lnSpc>
            </a:pPr>
            <a:r>
              <a:rPr lang="en-CA" sz="1600"/>
              <a:t>Results in JSON format can be insanely helpful for debugging the application while dealing with complex use cases or data. They provide results which are easily readable even for nested or chained objects.</a:t>
            </a:r>
          </a:p>
        </p:txBody>
      </p:sp>
      <p:sp>
        <p:nvSpPr>
          <p:cNvPr id="4" name="TextBox 3">
            <a:extLst>
              <a:ext uri="{FF2B5EF4-FFF2-40B4-BE49-F238E27FC236}">
                <a16:creationId xmlns:a16="http://schemas.microsoft.com/office/drawing/2014/main" id="{688E2164-19CF-6540-94E5-202F74BA061B}"/>
              </a:ext>
            </a:extLst>
          </p:cNvPr>
          <p:cNvSpPr txBox="1"/>
          <p:nvPr/>
        </p:nvSpPr>
        <p:spPr>
          <a:xfrm>
            <a:off x="1234440" y="400050"/>
            <a:ext cx="1589281" cy="369332"/>
          </a:xfrm>
          <a:prstGeom prst="rect">
            <a:avLst/>
          </a:prstGeom>
          <a:noFill/>
        </p:spPr>
        <p:txBody>
          <a:bodyPr wrap="none" rtlCol="0">
            <a:spAutoFit/>
          </a:bodyPr>
          <a:lstStyle/>
          <a:p>
            <a:r>
              <a:rPr lang="en-US"/>
              <a:t>JSON</a:t>
            </a:r>
            <a:r>
              <a:rPr lang="zh-CN" altLang="en-US"/>
              <a:t> </a:t>
            </a:r>
            <a:r>
              <a:rPr lang="en-US" altLang="zh-CN"/>
              <a:t>&amp;</a:t>
            </a:r>
            <a:r>
              <a:rPr lang="zh-CN" altLang="en-US"/>
              <a:t> </a:t>
            </a:r>
            <a:r>
              <a:rPr lang="en-US" altLang="zh-CN"/>
              <a:t>Laravel</a:t>
            </a:r>
            <a:endParaRPr lang="en-US"/>
          </a:p>
        </p:txBody>
      </p:sp>
      <p:sp>
        <p:nvSpPr>
          <p:cNvPr id="6" name="TextBox 5">
            <a:extLst>
              <a:ext uri="{FF2B5EF4-FFF2-40B4-BE49-F238E27FC236}">
                <a16:creationId xmlns:a16="http://schemas.microsoft.com/office/drawing/2014/main" id="{A3A5383E-BA1C-4848-9992-8A1E379CB244}"/>
              </a:ext>
            </a:extLst>
          </p:cNvPr>
          <p:cNvSpPr txBox="1"/>
          <p:nvPr/>
        </p:nvSpPr>
        <p:spPr>
          <a:xfrm>
            <a:off x="1225830" y="1098745"/>
            <a:ext cx="4363440" cy="3249159"/>
          </a:xfrm>
          <a:prstGeom prst="rect">
            <a:avLst/>
          </a:prstGeom>
          <a:noFill/>
        </p:spPr>
        <p:txBody>
          <a:bodyPr wrap="square" rtlCol="0">
            <a:spAutoFit/>
          </a:bodyPr>
          <a:lstStyle/>
          <a:p>
            <a:pPr algn="just">
              <a:lnSpc>
                <a:spcPct val="150000"/>
              </a:lnSpc>
            </a:pPr>
            <a:r>
              <a:rPr lang="en-CA" sz="1400"/>
              <a:t>JSON, a JavaScript Object Notation allows developers to share data amidst multiple applications and languages. It has really simple elements to store and read arrays and objects in a key-value pair. Most of the APIs today use JSON as it is convenient and globally accepted. Most often, while using Third-Party APIs, we would stumble upon JSON data. It may look very similar to JavaScript but has some differences. JSON doesn’t support comments or variables and strings should be double quoted.</a:t>
            </a:r>
          </a:p>
          <a:p>
            <a:pPr algn="just">
              <a:lnSpc>
                <a:spcPct val="150000"/>
              </a:lnSpc>
            </a:pPr>
            <a:endParaRPr lang="en-US" sz="1200"/>
          </a:p>
        </p:txBody>
      </p:sp>
      <p:pic>
        <p:nvPicPr>
          <p:cNvPr id="9" name="Picture 8">
            <a:extLst>
              <a:ext uri="{FF2B5EF4-FFF2-40B4-BE49-F238E27FC236}">
                <a16:creationId xmlns:a16="http://schemas.microsoft.com/office/drawing/2014/main" id="{2B27541E-C60B-C44D-8C32-5BE6305C7245}"/>
              </a:ext>
            </a:extLst>
          </p:cNvPr>
          <p:cNvPicPr>
            <a:picLocks noChangeAspect="1"/>
          </p:cNvPicPr>
          <p:nvPr/>
        </p:nvPicPr>
        <p:blipFill>
          <a:blip r:embed="rId2"/>
          <a:stretch>
            <a:fillRect/>
          </a:stretch>
        </p:blipFill>
        <p:spPr>
          <a:xfrm>
            <a:off x="5761710" y="320417"/>
            <a:ext cx="5100600" cy="3773171"/>
          </a:xfrm>
          <a:prstGeom prst="rect">
            <a:avLst/>
          </a:prstGeom>
        </p:spPr>
      </p:pic>
    </p:spTree>
    <p:extLst>
      <p:ext uri="{BB962C8B-B14F-4D97-AF65-F5344CB8AC3E}">
        <p14:creationId xmlns:p14="http://schemas.microsoft.com/office/powerpoint/2010/main" val="352203228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23CF5A-8952-4F80-89AF-ECCA21B95096}"/>
              </a:ext>
            </a:extLst>
          </p:cNvPr>
          <p:cNvSpPr>
            <a:spLocks noGrp="1"/>
          </p:cNvSpPr>
          <p:nvPr>
            <p:ph type="title"/>
          </p:nvPr>
        </p:nvSpPr>
        <p:spPr>
          <a:xfrm>
            <a:off x="1554120" y="1020871"/>
            <a:ext cx="6960759" cy="2849671"/>
          </a:xfrm>
        </p:spPr>
        <p:txBody>
          <a:bodyPr vert="horz" lIns="91440" tIns="45720" rIns="91440" bIns="45720" rtlCol="0" anchor="b">
            <a:normAutofit/>
          </a:bodyPr>
          <a:lstStyle/>
          <a:p>
            <a:pPr latinLnBrk="0"/>
            <a:r>
              <a:rPr lang="en-US" altLang="ko-KR" sz="6600">
                <a:solidFill>
                  <a:srgbClr val="FFFFFF"/>
                </a:solidFill>
              </a:rPr>
              <a:t>QUESTION?</a:t>
            </a:r>
          </a:p>
        </p:txBody>
      </p:sp>
    </p:spTree>
    <p:extLst>
      <p:ext uri="{BB962C8B-B14F-4D97-AF65-F5344CB8AC3E}">
        <p14:creationId xmlns:p14="http://schemas.microsoft.com/office/powerpoint/2010/main" val="386114304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8"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pic>
        <p:nvPicPr>
          <p:cNvPr id="35842" name="Picture 2" descr="C:\Users\Farangis\Desktop\present inft\project-management-4-0.png"/>
          <p:cNvPicPr>
            <a:picLocks noChangeAspect="1" noChangeArrowheads="1"/>
          </p:cNvPicPr>
          <p:nvPr/>
        </p:nvPicPr>
        <p:blipFill>
          <a:blip r:embed="rId3"/>
          <a:srcRect/>
          <a:stretch>
            <a:fillRect/>
          </a:stretch>
        </p:blipFill>
        <p:spPr bwMode="auto">
          <a:xfrm>
            <a:off x="1524000" y="838200"/>
            <a:ext cx="9144000" cy="6019800"/>
          </a:xfrm>
          <a:prstGeom prst="rect">
            <a:avLst/>
          </a:prstGeom>
          <a:noFill/>
        </p:spPr>
      </p:pic>
    </p:spTree>
    <p:extLst>
      <p:ext uri="{BB962C8B-B14F-4D97-AF65-F5344CB8AC3E}">
        <p14:creationId xmlns:p14="http://schemas.microsoft.com/office/powerpoint/2010/main" val="31442264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8"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pic>
        <p:nvPicPr>
          <p:cNvPr id="9" name="Picture 1" descr="C:\Users\Farangis\Desktop\001.jpg"/>
          <p:cNvPicPr>
            <a:picLocks noChangeAspect="1" noChangeArrowheads="1"/>
          </p:cNvPicPr>
          <p:nvPr/>
        </p:nvPicPr>
        <p:blipFill>
          <a:blip r:embed="rId3" cstate="email"/>
          <a:srcRect/>
          <a:stretch>
            <a:fillRect/>
          </a:stretch>
        </p:blipFill>
        <p:spPr bwMode="auto">
          <a:xfrm>
            <a:off x="3352801" y="1828800"/>
            <a:ext cx="2699825" cy="3581400"/>
          </a:xfrm>
          <a:prstGeom prst="rect">
            <a:avLst/>
          </a:prstGeom>
          <a:ln w="88900" cap="sq" cmpd="thickThin">
            <a:solidFill>
              <a:srgbClr val="000000"/>
            </a:solidFill>
            <a:prstDash val="solid"/>
            <a:miter lim="800000"/>
          </a:ln>
          <a:effectLst>
            <a:innerShdw blurRad="76200">
              <a:srgbClr val="000000"/>
            </a:innerShdw>
          </a:effectLst>
          <a:scene3d>
            <a:camera prst="perspectiveHeroicExtremeRightFacing"/>
            <a:lightRig rig="threePt" dir="t"/>
          </a:scene3d>
        </p:spPr>
      </p:pic>
      <p:sp>
        <p:nvSpPr>
          <p:cNvPr id="11" name="Rectangle 10"/>
          <p:cNvSpPr/>
          <p:nvPr/>
        </p:nvSpPr>
        <p:spPr>
          <a:xfrm rot="16200000">
            <a:off x="325074" y="3471905"/>
            <a:ext cx="341054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Tw Cen MT" panose="020B0602020104020603"/>
                <a:ea typeface="+mn-ea"/>
                <a:cs typeface="+mn-cs"/>
              </a:rPr>
              <a:t>Documentation</a:t>
            </a:r>
          </a:p>
        </p:txBody>
      </p:sp>
      <p:pic>
        <p:nvPicPr>
          <p:cNvPr id="5121" name="Picture 1" descr="C:\Users\Farangis\Desktop\22.jpg"/>
          <p:cNvPicPr>
            <a:picLocks noChangeAspect="1" noChangeArrowheads="1"/>
          </p:cNvPicPr>
          <p:nvPr/>
        </p:nvPicPr>
        <p:blipFill>
          <a:blip r:embed="rId4" cstate="email"/>
          <a:srcRect/>
          <a:stretch>
            <a:fillRect/>
          </a:stretch>
        </p:blipFill>
        <p:spPr bwMode="auto">
          <a:xfrm>
            <a:off x="2667000" y="3429000"/>
            <a:ext cx="2328400" cy="3124200"/>
          </a:xfrm>
          <a:prstGeom prst="rect">
            <a:avLst/>
          </a:prstGeom>
          <a:ln w="88900" cap="sq" cmpd="thickThin">
            <a:solidFill>
              <a:srgbClr val="000000"/>
            </a:solidFill>
            <a:prstDash val="solid"/>
            <a:miter lim="800000"/>
          </a:ln>
          <a:effectLst>
            <a:innerShdw blurRad="76200">
              <a:srgbClr val="000000"/>
            </a:innerShdw>
          </a:effectLst>
          <a:scene3d>
            <a:camera prst="perspectiveHeroicExtremeRightFacing"/>
            <a:lightRig rig="threePt" dir="t"/>
          </a:scene3d>
        </p:spPr>
      </p:pic>
      <p:pic>
        <p:nvPicPr>
          <p:cNvPr id="13" name="Picture 3"/>
          <p:cNvPicPr>
            <a:picLocks noChangeAspect="1" noChangeArrowheads="1"/>
          </p:cNvPicPr>
          <p:nvPr/>
        </p:nvPicPr>
        <p:blipFill>
          <a:blip r:embed="rId5" cstate="email"/>
          <a:srcRect/>
          <a:stretch>
            <a:fillRect/>
          </a:stretch>
        </p:blipFill>
        <p:spPr bwMode="auto">
          <a:xfrm>
            <a:off x="7162800" y="1828800"/>
            <a:ext cx="2699824" cy="3593480"/>
          </a:xfrm>
          <a:prstGeom prst="rect">
            <a:avLst/>
          </a:prstGeom>
          <a:ln w="88900" cap="sq" cmpd="thickThin">
            <a:solidFill>
              <a:srgbClr val="000000"/>
            </a:solidFill>
            <a:prstDash val="solid"/>
            <a:miter lim="800000"/>
          </a:ln>
          <a:effectLst>
            <a:innerShdw blurRad="76200">
              <a:srgbClr val="000000"/>
            </a:innerShdw>
          </a:effectLst>
          <a:scene3d>
            <a:camera prst="perspectiveHeroicExtremeLeftFacing"/>
            <a:lightRig rig="threePt" dir="t"/>
          </a:scene3d>
        </p:spPr>
      </p:pic>
      <p:pic>
        <p:nvPicPr>
          <p:cNvPr id="15" name="Picture 3"/>
          <p:cNvPicPr>
            <a:picLocks noChangeAspect="1" noChangeArrowheads="1"/>
          </p:cNvPicPr>
          <p:nvPr/>
        </p:nvPicPr>
        <p:blipFill>
          <a:blip r:embed="rId6" cstate="email"/>
          <a:srcRect/>
          <a:stretch>
            <a:fillRect/>
          </a:stretch>
        </p:blipFill>
        <p:spPr bwMode="auto">
          <a:xfrm>
            <a:off x="8305800" y="3455127"/>
            <a:ext cx="2286000" cy="3069771"/>
          </a:xfrm>
          <a:prstGeom prst="rect">
            <a:avLst/>
          </a:prstGeom>
          <a:ln w="88900" cap="sq" cmpd="thickThin">
            <a:solidFill>
              <a:srgbClr val="000000"/>
            </a:solidFill>
            <a:prstDash val="solid"/>
            <a:miter lim="800000"/>
          </a:ln>
          <a:effectLst>
            <a:innerShdw blurRad="76200">
              <a:srgbClr val="000000"/>
            </a:innerShdw>
          </a:effectLst>
          <a:scene3d>
            <a:camera prst="perspectiveHeroicExtremeLeftFacing"/>
            <a:lightRig rig="threePt" dir="t"/>
          </a:scene3d>
        </p:spPr>
      </p:pic>
      <p:pic>
        <p:nvPicPr>
          <p:cNvPr id="16" name="Picture 2" descr="C:\Users\Farangis\Desktop\sds.jpg"/>
          <p:cNvPicPr>
            <a:picLocks noChangeAspect="1" noChangeArrowheads="1"/>
          </p:cNvPicPr>
          <p:nvPr/>
        </p:nvPicPr>
        <p:blipFill>
          <a:blip r:embed="rId7" cstate="email"/>
          <a:srcRect/>
          <a:stretch>
            <a:fillRect/>
          </a:stretch>
        </p:blipFill>
        <p:spPr bwMode="auto">
          <a:xfrm>
            <a:off x="5257800" y="990600"/>
            <a:ext cx="2699824" cy="3581400"/>
          </a:xfrm>
          <a:prstGeom prst="rect">
            <a:avLst/>
          </a:prstGeom>
          <a:ln w="88900" cap="sq" cmpd="thickThin">
            <a:solidFill>
              <a:srgbClr val="000000"/>
            </a:solidFill>
            <a:prstDash val="solid"/>
            <a:miter lim="800000"/>
          </a:ln>
          <a:effectLst>
            <a:innerShdw blurRad="76200">
              <a:srgbClr val="000000"/>
            </a:innerShdw>
          </a:effectLst>
        </p:spPr>
      </p:pic>
      <p:pic>
        <p:nvPicPr>
          <p:cNvPr id="5123" name="Picture 3" descr="C:\Users\Farangis\Desktop\asasdas.jpg"/>
          <p:cNvPicPr>
            <a:picLocks noChangeAspect="1" noChangeArrowheads="1"/>
          </p:cNvPicPr>
          <p:nvPr/>
        </p:nvPicPr>
        <p:blipFill>
          <a:blip r:embed="rId8" cstate="email">
            <a:lum bright="-20000" contrast="-20000"/>
          </a:blip>
          <a:srcRect/>
          <a:stretch>
            <a:fillRect/>
          </a:stretch>
        </p:blipFill>
        <p:spPr bwMode="auto">
          <a:xfrm>
            <a:off x="4419600" y="4357884"/>
            <a:ext cx="4495800" cy="2500117"/>
          </a:xfrm>
          <a:prstGeom prst="rect">
            <a:avLst/>
          </a:prstGeom>
          <a:ln w="88900" cap="sq" cmpd="thickThin">
            <a:solidFill>
              <a:srgbClr val="000000"/>
            </a:solidFill>
            <a:prstDash val="solid"/>
            <a:miter lim="800000"/>
          </a:ln>
          <a:effectLst>
            <a:innerShdw blurRad="76200">
              <a:srgbClr val="000000"/>
            </a:innerShdw>
          </a:effectLst>
          <a:scene3d>
            <a:camera prst="perspectiveRelaxed"/>
            <a:lightRig rig="threePt" dir="t"/>
          </a:scene3d>
          <a:sp3d>
            <a:bevelT w="139700" prst="cross"/>
          </a:sp3d>
        </p:spPr>
      </p:pic>
    </p:spTree>
    <p:extLst>
      <p:ext uri="{BB962C8B-B14F-4D97-AF65-F5344CB8AC3E}">
        <p14:creationId xmlns:p14="http://schemas.microsoft.com/office/powerpoint/2010/main" val="388623400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8"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11" name="Rectangle 10"/>
          <p:cNvSpPr/>
          <p:nvPr/>
        </p:nvSpPr>
        <p:spPr>
          <a:xfrm rot="16200000">
            <a:off x="325074" y="3471905"/>
            <a:ext cx="341054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Tw Cen MT" panose="020B0602020104020603"/>
                <a:ea typeface="+mn-ea"/>
                <a:cs typeface="+mn-cs"/>
              </a:rPr>
              <a:t>Documentation</a:t>
            </a:r>
          </a:p>
        </p:txBody>
      </p:sp>
      <p:pic>
        <p:nvPicPr>
          <p:cNvPr id="12" name="Picture 4"/>
          <p:cNvPicPr>
            <a:picLocks noChangeAspect="1" noChangeArrowheads="1"/>
          </p:cNvPicPr>
          <p:nvPr/>
        </p:nvPicPr>
        <p:blipFill>
          <a:blip r:embed="rId3" cstate="email"/>
          <a:srcRect/>
          <a:stretch>
            <a:fillRect/>
          </a:stretch>
        </p:blipFill>
        <p:spPr bwMode="auto">
          <a:xfrm rot="5400000">
            <a:off x="3200400" y="4648200"/>
            <a:ext cx="1524000" cy="2590800"/>
          </a:xfrm>
          <a:prstGeom prst="rect">
            <a:avLst/>
          </a:prstGeom>
          <a:ln w="88900" cap="sq" cmpd="thickThin">
            <a:solidFill>
              <a:srgbClr val="000000"/>
            </a:solidFill>
            <a:prstDash val="solid"/>
            <a:miter lim="800000"/>
          </a:ln>
          <a:effectLst>
            <a:innerShdw blurRad="76200">
              <a:srgbClr val="000000"/>
            </a:innerShdw>
          </a:effectLst>
          <a:scene3d>
            <a:camera prst="perspectiveAbove">
              <a:rot lat="19200000" lon="0" rev="0"/>
            </a:camera>
            <a:lightRig rig="threePt" dir="t"/>
          </a:scene3d>
        </p:spPr>
      </p:pic>
      <p:pic>
        <p:nvPicPr>
          <p:cNvPr id="14" name="Picture 3"/>
          <p:cNvPicPr>
            <a:picLocks noChangeAspect="1" noChangeArrowheads="1"/>
          </p:cNvPicPr>
          <p:nvPr/>
        </p:nvPicPr>
        <p:blipFill>
          <a:blip r:embed="rId4" cstate="email"/>
          <a:srcRect/>
          <a:stretch>
            <a:fillRect/>
          </a:stretch>
        </p:blipFill>
        <p:spPr bwMode="auto">
          <a:xfrm>
            <a:off x="5181600" y="914400"/>
            <a:ext cx="2667000" cy="1447800"/>
          </a:xfrm>
          <a:prstGeom prst="rect">
            <a:avLst/>
          </a:prstGeom>
          <a:ln w="88900" cap="sq" cmpd="thickThin">
            <a:solidFill>
              <a:srgbClr val="000000"/>
            </a:solidFill>
            <a:prstDash val="solid"/>
            <a:miter lim="800000"/>
          </a:ln>
          <a:effectLst>
            <a:innerShdw blurRad="76200">
              <a:srgbClr val="000000"/>
            </a:innerShdw>
          </a:effectLst>
          <a:scene3d>
            <a:camera prst="perspectiveBelow"/>
            <a:lightRig rig="threePt" dir="t"/>
          </a:scene3d>
        </p:spPr>
      </p:pic>
      <p:pic>
        <p:nvPicPr>
          <p:cNvPr id="17" name="Picture 2"/>
          <p:cNvPicPr>
            <a:picLocks noChangeAspect="1" noChangeArrowheads="1"/>
          </p:cNvPicPr>
          <p:nvPr/>
        </p:nvPicPr>
        <p:blipFill>
          <a:blip r:embed="rId5" cstate="email"/>
          <a:srcRect/>
          <a:stretch>
            <a:fillRect/>
          </a:stretch>
        </p:blipFill>
        <p:spPr bwMode="auto">
          <a:xfrm>
            <a:off x="7924800" y="3138196"/>
            <a:ext cx="2590800" cy="1433804"/>
          </a:xfrm>
          <a:prstGeom prst="rect">
            <a:avLst/>
          </a:prstGeom>
          <a:ln w="88900" cap="sq" cmpd="thickThin">
            <a:solidFill>
              <a:srgbClr val="000000"/>
            </a:solidFill>
            <a:prstDash val="solid"/>
            <a:miter lim="800000"/>
          </a:ln>
          <a:effectLst>
            <a:innerShdw blurRad="76200">
              <a:srgbClr val="000000"/>
            </a:innerShdw>
          </a:effectLst>
          <a:scene3d>
            <a:camera prst="perspectiveLeft">
              <a:rot lat="0" lon="2400000" rev="0"/>
            </a:camera>
            <a:lightRig rig="threePt" dir="t"/>
          </a:scene3d>
        </p:spPr>
      </p:pic>
      <p:pic>
        <p:nvPicPr>
          <p:cNvPr id="21506" name="Picture 2" descr="C:\Users\Farangis\Desktop\present inft\20190405_101638.jpg"/>
          <p:cNvPicPr>
            <a:picLocks noChangeAspect="1" noChangeArrowheads="1"/>
          </p:cNvPicPr>
          <p:nvPr/>
        </p:nvPicPr>
        <p:blipFill>
          <a:blip r:embed="rId6" cstate="email"/>
          <a:srcRect/>
          <a:stretch>
            <a:fillRect/>
          </a:stretch>
        </p:blipFill>
        <p:spPr bwMode="auto">
          <a:xfrm>
            <a:off x="7924800" y="5195590"/>
            <a:ext cx="2590800" cy="1510010"/>
          </a:xfrm>
          <a:prstGeom prst="rect">
            <a:avLst/>
          </a:prstGeom>
          <a:ln w="88900" cap="sq" cmpd="thickThin">
            <a:solidFill>
              <a:srgbClr val="000000"/>
            </a:solidFill>
            <a:prstDash val="solid"/>
            <a:miter lim="800000"/>
          </a:ln>
          <a:effectLst>
            <a:innerShdw blurRad="76200">
              <a:srgbClr val="000000"/>
            </a:innerShdw>
          </a:effectLst>
          <a:scene3d>
            <a:camera prst="perspectiveLeft">
              <a:rot lat="0" lon="2400000" rev="0"/>
            </a:camera>
            <a:lightRig rig="threePt" dir="t"/>
          </a:scene3d>
        </p:spPr>
      </p:pic>
      <p:pic>
        <p:nvPicPr>
          <p:cNvPr id="21507" name="Picture 3" descr="C:\Users\Farangis\Desktop\present inft\20190129_131117.jpg"/>
          <p:cNvPicPr>
            <a:picLocks noChangeAspect="1" noChangeArrowheads="1"/>
          </p:cNvPicPr>
          <p:nvPr/>
        </p:nvPicPr>
        <p:blipFill>
          <a:blip r:embed="rId7" cstate="email"/>
          <a:srcRect t="15504" r="11628" b="6977"/>
          <a:stretch>
            <a:fillRect/>
          </a:stretch>
        </p:blipFill>
        <p:spPr bwMode="auto">
          <a:xfrm>
            <a:off x="5105400" y="2819400"/>
            <a:ext cx="2895600" cy="1905000"/>
          </a:xfrm>
          <a:prstGeom prst="rect">
            <a:avLst/>
          </a:prstGeom>
          <a:ln w="88900" cap="sq" cmpd="thickThin">
            <a:solidFill>
              <a:srgbClr val="000000"/>
            </a:solidFill>
            <a:prstDash val="solid"/>
            <a:miter lim="800000"/>
          </a:ln>
          <a:effectLst>
            <a:innerShdw blurRad="76200">
              <a:srgbClr val="000000"/>
            </a:innerShdw>
          </a:effectLst>
        </p:spPr>
      </p:pic>
      <p:pic>
        <p:nvPicPr>
          <p:cNvPr id="21508" name="Picture 4" descr="C:\Users\Farangis\Desktop\present inft\20190207_230545.jpg"/>
          <p:cNvPicPr>
            <a:picLocks noChangeAspect="1" noChangeArrowheads="1"/>
          </p:cNvPicPr>
          <p:nvPr/>
        </p:nvPicPr>
        <p:blipFill>
          <a:blip r:embed="rId8" cstate="email">
            <a:lum bright="20000"/>
          </a:blip>
          <a:srcRect/>
          <a:stretch>
            <a:fillRect/>
          </a:stretch>
        </p:blipFill>
        <p:spPr bwMode="auto">
          <a:xfrm>
            <a:off x="2667000" y="3061996"/>
            <a:ext cx="2590800" cy="1423434"/>
          </a:xfrm>
          <a:prstGeom prst="rect">
            <a:avLst/>
          </a:prstGeom>
          <a:ln w="88900" cap="sq" cmpd="thickThin">
            <a:solidFill>
              <a:srgbClr val="000000"/>
            </a:solidFill>
            <a:prstDash val="solid"/>
            <a:miter lim="800000"/>
          </a:ln>
          <a:effectLst>
            <a:innerShdw blurRad="76200">
              <a:srgbClr val="000000"/>
            </a:innerShdw>
          </a:effectLst>
          <a:scene3d>
            <a:camera prst="perspectiveRight">
              <a:rot lat="0" lon="19200000" rev="0"/>
            </a:camera>
            <a:lightRig rig="threePt" dir="t"/>
          </a:scene3d>
        </p:spPr>
      </p:pic>
      <p:pic>
        <p:nvPicPr>
          <p:cNvPr id="21509" name="Picture 5" descr="C:\Users\Farangis\Desktop\present inft\20190208_083546.jpg"/>
          <p:cNvPicPr>
            <a:picLocks noChangeAspect="1" noChangeArrowheads="1"/>
          </p:cNvPicPr>
          <p:nvPr/>
        </p:nvPicPr>
        <p:blipFill>
          <a:blip r:embed="rId9" cstate="email"/>
          <a:srcRect/>
          <a:stretch>
            <a:fillRect/>
          </a:stretch>
        </p:blipFill>
        <p:spPr bwMode="auto">
          <a:xfrm>
            <a:off x="7924800" y="990601"/>
            <a:ext cx="2590800" cy="1447799"/>
          </a:xfrm>
          <a:prstGeom prst="rect">
            <a:avLst/>
          </a:prstGeom>
          <a:ln w="88900" cap="sq" cmpd="thickThin">
            <a:solidFill>
              <a:srgbClr val="000000"/>
            </a:solidFill>
            <a:prstDash val="solid"/>
            <a:miter lim="800000"/>
          </a:ln>
          <a:effectLst>
            <a:innerShdw blurRad="76200">
              <a:srgbClr val="000000"/>
            </a:innerShdw>
          </a:effectLst>
          <a:scene3d>
            <a:camera prst="perspectiveLeft">
              <a:rot lat="0" lon="2400000" rev="0"/>
            </a:camera>
            <a:lightRig rig="threePt" dir="t"/>
          </a:scene3d>
        </p:spPr>
      </p:pic>
      <p:pic>
        <p:nvPicPr>
          <p:cNvPr id="21511" name="Picture 7" descr="C:\Users\Farangis\Desktop\present inft\20190405_101139.jpg"/>
          <p:cNvPicPr>
            <a:picLocks noChangeAspect="1" noChangeArrowheads="1"/>
          </p:cNvPicPr>
          <p:nvPr/>
        </p:nvPicPr>
        <p:blipFill>
          <a:blip r:embed="rId10" cstate="email"/>
          <a:srcRect/>
          <a:stretch>
            <a:fillRect/>
          </a:stretch>
        </p:blipFill>
        <p:spPr bwMode="auto">
          <a:xfrm>
            <a:off x="2667000" y="990601"/>
            <a:ext cx="2590800" cy="1457325"/>
          </a:xfrm>
          <a:prstGeom prst="rect">
            <a:avLst/>
          </a:prstGeom>
          <a:ln w="88900" cap="sq" cmpd="thickThin">
            <a:solidFill>
              <a:srgbClr val="000000"/>
            </a:solidFill>
            <a:prstDash val="solid"/>
            <a:miter lim="800000"/>
          </a:ln>
          <a:effectLst>
            <a:innerShdw blurRad="76200">
              <a:srgbClr val="000000"/>
            </a:innerShdw>
          </a:effectLst>
          <a:scene3d>
            <a:camera prst="perspectiveRight">
              <a:rot lat="0" lon="19200000" rev="0"/>
            </a:camera>
            <a:lightRig rig="threePt" dir="t"/>
          </a:scene3d>
        </p:spPr>
      </p:pic>
      <p:pic>
        <p:nvPicPr>
          <p:cNvPr id="21513" name="Picture 9" descr="C:\Users\Farangis\Desktop\present inft\20190405_101142.jpg"/>
          <p:cNvPicPr>
            <a:picLocks noChangeAspect="1" noChangeArrowheads="1"/>
          </p:cNvPicPr>
          <p:nvPr/>
        </p:nvPicPr>
        <p:blipFill>
          <a:blip r:embed="rId11" cstate="print"/>
          <a:srcRect/>
          <a:stretch>
            <a:fillRect/>
          </a:stretch>
        </p:blipFill>
        <p:spPr bwMode="auto">
          <a:xfrm>
            <a:off x="5257800" y="5281612"/>
            <a:ext cx="2667000" cy="1500188"/>
          </a:xfrm>
          <a:prstGeom prst="rect">
            <a:avLst/>
          </a:prstGeom>
          <a:ln w="88900" cap="sq" cmpd="thickThin">
            <a:solidFill>
              <a:srgbClr val="000000"/>
            </a:solidFill>
            <a:prstDash val="solid"/>
            <a:miter lim="800000"/>
          </a:ln>
          <a:effectLst>
            <a:innerShdw blurRad="76200">
              <a:srgbClr val="000000"/>
            </a:innerShdw>
          </a:effectLst>
          <a:scene3d>
            <a:camera prst="perspectiveRelaxedModerately"/>
            <a:lightRig rig="threePt" dir="t"/>
          </a:scene3d>
        </p:spPr>
      </p:pic>
    </p:spTree>
    <p:extLst>
      <p:ext uri="{BB962C8B-B14F-4D97-AF65-F5344CB8AC3E}">
        <p14:creationId xmlns:p14="http://schemas.microsoft.com/office/powerpoint/2010/main" val="3508122549"/>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7"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graphicFrame>
        <p:nvGraphicFramePr>
          <p:cNvPr id="11" name="Table 10"/>
          <p:cNvGraphicFramePr>
            <a:graphicFrameLocks noGrp="1"/>
          </p:cNvGraphicFramePr>
          <p:nvPr/>
        </p:nvGraphicFramePr>
        <p:xfrm>
          <a:off x="2590815" y="914399"/>
          <a:ext cx="8077184" cy="5943599"/>
        </p:xfrm>
        <a:graphic>
          <a:graphicData uri="http://schemas.openxmlformats.org/drawingml/2006/table">
            <a:tbl>
              <a:tblPr/>
              <a:tblGrid>
                <a:gridCol w="467211">
                  <a:extLst>
                    <a:ext uri="{9D8B030D-6E8A-4147-A177-3AD203B41FA5}">
                      <a16:colId xmlns:a16="http://schemas.microsoft.com/office/drawing/2014/main" val="20000"/>
                    </a:ext>
                  </a:extLst>
                </a:gridCol>
                <a:gridCol w="245483">
                  <a:extLst>
                    <a:ext uri="{9D8B030D-6E8A-4147-A177-3AD203B41FA5}">
                      <a16:colId xmlns:a16="http://schemas.microsoft.com/office/drawing/2014/main" val="20001"/>
                    </a:ext>
                  </a:extLst>
                </a:gridCol>
                <a:gridCol w="245483">
                  <a:extLst>
                    <a:ext uri="{9D8B030D-6E8A-4147-A177-3AD203B41FA5}">
                      <a16:colId xmlns:a16="http://schemas.microsoft.com/office/drawing/2014/main" val="20002"/>
                    </a:ext>
                  </a:extLst>
                </a:gridCol>
                <a:gridCol w="245483">
                  <a:extLst>
                    <a:ext uri="{9D8B030D-6E8A-4147-A177-3AD203B41FA5}">
                      <a16:colId xmlns:a16="http://schemas.microsoft.com/office/drawing/2014/main" val="20003"/>
                    </a:ext>
                  </a:extLst>
                </a:gridCol>
                <a:gridCol w="245483">
                  <a:extLst>
                    <a:ext uri="{9D8B030D-6E8A-4147-A177-3AD203B41FA5}">
                      <a16:colId xmlns:a16="http://schemas.microsoft.com/office/drawing/2014/main" val="20004"/>
                    </a:ext>
                  </a:extLst>
                </a:gridCol>
                <a:gridCol w="245483">
                  <a:extLst>
                    <a:ext uri="{9D8B030D-6E8A-4147-A177-3AD203B41FA5}">
                      <a16:colId xmlns:a16="http://schemas.microsoft.com/office/drawing/2014/main" val="20005"/>
                    </a:ext>
                  </a:extLst>
                </a:gridCol>
                <a:gridCol w="245483">
                  <a:extLst>
                    <a:ext uri="{9D8B030D-6E8A-4147-A177-3AD203B41FA5}">
                      <a16:colId xmlns:a16="http://schemas.microsoft.com/office/drawing/2014/main" val="20006"/>
                    </a:ext>
                  </a:extLst>
                </a:gridCol>
                <a:gridCol w="245483">
                  <a:extLst>
                    <a:ext uri="{9D8B030D-6E8A-4147-A177-3AD203B41FA5}">
                      <a16:colId xmlns:a16="http://schemas.microsoft.com/office/drawing/2014/main" val="20007"/>
                    </a:ext>
                  </a:extLst>
                </a:gridCol>
                <a:gridCol w="245483">
                  <a:extLst>
                    <a:ext uri="{9D8B030D-6E8A-4147-A177-3AD203B41FA5}">
                      <a16:colId xmlns:a16="http://schemas.microsoft.com/office/drawing/2014/main" val="20008"/>
                    </a:ext>
                  </a:extLst>
                </a:gridCol>
                <a:gridCol w="245483">
                  <a:extLst>
                    <a:ext uri="{9D8B030D-6E8A-4147-A177-3AD203B41FA5}">
                      <a16:colId xmlns:a16="http://schemas.microsoft.com/office/drawing/2014/main" val="20009"/>
                    </a:ext>
                  </a:extLst>
                </a:gridCol>
                <a:gridCol w="245483">
                  <a:extLst>
                    <a:ext uri="{9D8B030D-6E8A-4147-A177-3AD203B41FA5}">
                      <a16:colId xmlns:a16="http://schemas.microsoft.com/office/drawing/2014/main" val="20010"/>
                    </a:ext>
                  </a:extLst>
                </a:gridCol>
                <a:gridCol w="245483">
                  <a:extLst>
                    <a:ext uri="{9D8B030D-6E8A-4147-A177-3AD203B41FA5}">
                      <a16:colId xmlns:a16="http://schemas.microsoft.com/office/drawing/2014/main" val="20011"/>
                    </a:ext>
                  </a:extLst>
                </a:gridCol>
                <a:gridCol w="245483">
                  <a:extLst>
                    <a:ext uri="{9D8B030D-6E8A-4147-A177-3AD203B41FA5}">
                      <a16:colId xmlns:a16="http://schemas.microsoft.com/office/drawing/2014/main" val="20012"/>
                    </a:ext>
                  </a:extLst>
                </a:gridCol>
                <a:gridCol w="245483">
                  <a:extLst>
                    <a:ext uri="{9D8B030D-6E8A-4147-A177-3AD203B41FA5}">
                      <a16:colId xmlns:a16="http://schemas.microsoft.com/office/drawing/2014/main" val="20013"/>
                    </a:ext>
                  </a:extLst>
                </a:gridCol>
                <a:gridCol w="245483">
                  <a:extLst>
                    <a:ext uri="{9D8B030D-6E8A-4147-A177-3AD203B41FA5}">
                      <a16:colId xmlns:a16="http://schemas.microsoft.com/office/drawing/2014/main" val="20014"/>
                    </a:ext>
                  </a:extLst>
                </a:gridCol>
                <a:gridCol w="245483">
                  <a:extLst>
                    <a:ext uri="{9D8B030D-6E8A-4147-A177-3AD203B41FA5}">
                      <a16:colId xmlns:a16="http://schemas.microsoft.com/office/drawing/2014/main" val="20015"/>
                    </a:ext>
                  </a:extLst>
                </a:gridCol>
                <a:gridCol w="245483">
                  <a:extLst>
                    <a:ext uri="{9D8B030D-6E8A-4147-A177-3AD203B41FA5}">
                      <a16:colId xmlns:a16="http://schemas.microsoft.com/office/drawing/2014/main" val="20016"/>
                    </a:ext>
                  </a:extLst>
                </a:gridCol>
                <a:gridCol w="245483">
                  <a:extLst>
                    <a:ext uri="{9D8B030D-6E8A-4147-A177-3AD203B41FA5}">
                      <a16:colId xmlns:a16="http://schemas.microsoft.com/office/drawing/2014/main" val="20017"/>
                    </a:ext>
                  </a:extLst>
                </a:gridCol>
                <a:gridCol w="245483">
                  <a:extLst>
                    <a:ext uri="{9D8B030D-6E8A-4147-A177-3AD203B41FA5}">
                      <a16:colId xmlns:a16="http://schemas.microsoft.com/office/drawing/2014/main" val="20018"/>
                    </a:ext>
                  </a:extLst>
                </a:gridCol>
                <a:gridCol w="245483">
                  <a:extLst>
                    <a:ext uri="{9D8B030D-6E8A-4147-A177-3AD203B41FA5}">
                      <a16:colId xmlns:a16="http://schemas.microsoft.com/office/drawing/2014/main" val="20019"/>
                    </a:ext>
                  </a:extLst>
                </a:gridCol>
                <a:gridCol w="245483">
                  <a:extLst>
                    <a:ext uri="{9D8B030D-6E8A-4147-A177-3AD203B41FA5}">
                      <a16:colId xmlns:a16="http://schemas.microsoft.com/office/drawing/2014/main" val="20020"/>
                    </a:ext>
                  </a:extLst>
                </a:gridCol>
                <a:gridCol w="245483">
                  <a:extLst>
                    <a:ext uri="{9D8B030D-6E8A-4147-A177-3AD203B41FA5}">
                      <a16:colId xmlns:a16="http://schemas.microsoft.com/office/drawing/2014/main" val="20021"/>
                    </a:ext>
                  </a:extLst>
                </a:gridCol>
                <a:gridCol w="245483">
                  <a:extLst>
                    <a:ext uri="{9D8B030D-6E8A-4147-A177-3AD203B41FA5}">
                      <a16:colId xmlns:a16="http://schemas.microsoft.com/office/drawing/2014/main" val="20022"/>
                    </a:ext>
                  </a:extLst>
                </a:gridCol>
                <a:gridCol w="245483">
                  <a:extLst>
                    <a:ext uri="{9D8B030D-6E8A-4147-A177-3AD203B41FA5}">
                      <a16:colId xmlns:a16="http://schemas.microsoft.com/office/drawing/2014/main" val="20023"/>
                    </a:ext>
                  </a:extLst>
                </a:gridCol>
                <a:gridCol w="245483">
                  <a:extLst>
                    <a:ext uri="{9D8B030D-6E8A-4147-A177-3AD203B41FA5}">
                      <a16:colId xmlns:a16="http://schemas.microsoft.com/office/drawing/2014/main" val="20024"/>
                    </a:ext>
                  </a:extLst>
                </a:gridCol>
                <a:gridCol w="245483">
                  <a:extLst>
                    <a:ext uri="{9D8B030D-6E8A-4147-A177-3AD203B41FA5}">
                      <a16:colId xmlns:a16="http://schemas.microsoft.com/office/drawing/2014/main" val="20025"/>
                    </a:ext>
                  </a:extLst>
                </a:gridCol>
                <a:gridCol w="245483">
                  <a:extLst>
                    <a:ext uri="{9D8B030D-6E8A-4147-A177-3AD203B41FA5}">
                      <a16:colId xmlns:a16="http://schemas.microsoft.com/office/drawing/2014/main" val="20026"/>
                    </a:ext>
                  </a:extLst>
                </a:gridCol>
                <a:gridCol w="245483">
                  <a:extLst>
                    <a:ext uri="{9D8B030D-6E8A-4147-A177-3AD203B41FA5}">
                      <a16:colId xmlns:a16="http://schemas.microsoft.com/office/drawing/2014/main" val="20027"/>
                    </a:ext>
                  </a:extLst>
                </a:gridCol>
                <a:gridCol w="245483">
                  <a:extLst>
                    <a:ext uri="{9D8B030D-6E8A-4147-A177-3AD203B41FA5}">
                      <a16:colId xmlns:a16="http://schemas.microsoft.com/office/drawing/2014/main" val="20028"/>
                    </a:ext>
                  </a:extLst>
                </a:gridCol>
                <a:gridCol w="245483">
                  <a:extLst>
                    <a:ext uri="{9D8B030D-6E8A-4147-A177-3AD203B41FA5}">
                      <a16:colId xmlns:a16="http://schemas.microsoft.com/office/drawing/2014/main" val="20029"/>
                    </a:ext>
                  </a:extLst>
                </a:gridCol>
                <a:gridCol w="245483">
                  <a:extLst>
                    <a:ext uri="{9D8B030D-6E8A-4147-A177-3AD203B41FA5}">
                      <a16:colId xmlns:a16="http://schemas.microsoft.com/office/drawing/2014/main" val="20030"/>
                    </a:ext>
                  </a:extLst>
                </a:gridCol>
                <a:gridCol w="245483">
                  <a:extLst>
                    <a:ext uri="{9D8B030D-6E8A-4147-A177-3AD203B41FA5}">
                      <a16:colId xmlns:a16="http://schemas.microsoft.com/office/drawing/2014/main" val="20031"/>
                    </a:ext>
                  </a:extLst>
                </a:gridCol>
              </a:tblGrid>
              <a:tr h="369318">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latin typeface="Arial" pitchFamily="34" charset="0"/>
                        <a:cs typeface="Arial" pitchFamily="34" charset="0"/>
                      </a:endParaRPr>
                    </a:p>
                  </a:txBody>
                  <a:tcPr marL="5680" marR="5680" marT="5680" marB="0" anchor="b">
                    <a:lnL>
                      <a:noFill/>
                    </a:lnL>
                    <a:lnR>
                      <a:noFill/>
                    </a:lnR>
                    <a:lnT>
                      <a:noFill/>
                    </a:lnT>
                    <a:lnB>
                      <a:noFill/>
                    </a:lnB>
                  </a:tcPr>
                </a:tc>
                <a:extLst>
                  <a:ext uri="{0D108BD9-81ED-4DB2-BD59-A6C34878D82A}">
                    <a16:rowId xmlns:a16="http://schemas.microsoft.com/office/drawing/2014/main" val="10000"/>
                  </a:ext>
                </a:extLst>
              </a:tr>
              <a:tr h="367155">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fri</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sat</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sun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mon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tue</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wed</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thr</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fri</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sat</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sun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mon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tue</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wed</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thr</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fri</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sat</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sun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mon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tue</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wed</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thr</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fri</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sat</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sun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mon</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tue</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wed</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thr</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fri</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sat</a:t>
                      </a:r>
                    </a:p>
                  </a:txBody>
                  <a:tcPr marL="5680" marR="5680" marT="5680" marB="0" anchor="b">
                    <a:lnL>
                      <a:noFill/>
                    </a:lnL>
                    <a:lnR>
                      <a:noFill/>
                    </a:lnR>
                    <a:lnT>
                      <a:noFill/>
                    </a:lnT>
                    <a:lnB>
                      <a:noFill/>
                    </a:lnB>
                  </a:tcPr>
                </a:tc>
                <a:tc>
                  <a:txBody>
                    <a:bodyPr/>
                    <a:lstStyle/>
                    <a:p>
                      <a:pPr algn="l" rtl="0" fontAlgn="b"/>
                      <a:r>
                        <a:rPr lang="en-US" sz="1000" b="0" i="0" u="none" strike="noStrike">
                          <a:solidFill>
                            <a:srgbClr val="000000"/>
                          </a:solidFill>
                          <a:latin typeface="Arial" pitchFamily="34" charset="0"/>
                          <a:cs typeface="Arial" pitchFamily="34" charset="0"/>
                        </a:rPr>
                        <a:t>sun</a:t>
                      </a:r>
                    </a:p>
                  </a:txBody>
                  <a:tcPr marL="5680" marR="5680" marT="5680" marB="0" anchor="b">
                    <a:lnL>
                      <a:noFill/>
                    </a:lnL>
                    <a:lnR>
                      <a:noFill/>
                    </a:lnR>
                    <a:lnT>
                      <a:noFill/>
                    </a:lnT>
                    <a:lnB>
                      <a:noFill/>
                    </a:lnB>
                  </a:tcPr>
                </a:tc>
                <a:extLst>
                  <a:ext uri="{0D108BD9-81ED-4DB2-BD59-A6C34878D82A}">
                    <a16:rowId xmlns:a16="http://schemas.microsoft.com/office/drawing/2014/main" val="10001"/>
                  </a:ext>
                </a:extLst>
              </a:tr>
              <a:tr h="367155">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a:noFill/>
                    </a:lnB>
                  </a:tcPr>
                </a:tc>
                <a:extLst>
                  <a:ext uri="{0D108BD9-81ED-4DB2-BD59-A6C34878D82A}">
                    <a16:rowId xmlns:a16="http://schemas.microsoft.com/office/drawing/2014/main" val="10002"/>
                  </a:ext>
                </a:extLst>
              </a:tr>
              <a:tr h="367155">
                <a:tc>
                  <a:txBody>
                    <a:bodyPr/>
                    <a:lstStyle/>
                    <a:p>
                      <a:pPr algn="l" rtl="0" fontAlgn="b"/>
                      <a:r>
                        <a:rPr lang="en-US" sz="1000" b="0" i="0" u="none" strike="noStrike">
                          <a:solidFill>
                            <a:srgbClr val="000000"/>
                          </a:solidFill>
                          <a:latin typeface="Arial" pitchFamily="34" charset="0"/>
                          <a:cs typeface="Arial" pitchFamily="34" charset="0"/>
                        </a:rPr>
                        <a:t>February</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3</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4</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5</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6</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7</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8</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9</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10</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11</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12</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13</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14</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15</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16</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17</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18</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19</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20</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21</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22</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23</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24</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25</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26</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27</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28</a:t>
                      </a: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79869">
                <a:tc>
                  <a:txBody>
                    <a:bodyPr/>
                    <a:lstStyle/>
                    <a:p>
                      <a:pPr algn="ctr" rtl="0"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19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367155">
                <a:tc>
                  <a:txBody>
                    <a:bodyPr/>
                    <a:lstStyle/>
                    <a:p>
                      <a:pPr algn="l" rtl="0" fontAlgn="b"/>
                      <a:r>
                        <a:rPr lang="en-US" sz="1000" b="0" i="0" u="none" strike="noStrike">
                          <a:solidFill>
                            <a:srgbClr val="000000"/>
                          </a:solidFill>
                          <a:latin typeface="Arial" pitchFamily="34" charset="0"/>
                          <a:cs typeface="Arial" pitchFamily="34" charset="0"/>
                        </a:rPr>
                        <a:t>March</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8</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9</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10</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13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18</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19</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20</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24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25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27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28</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29</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30</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31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8272">
                <a:tc>
                  <a:txBody>
                    <a:bodyPr/>
                    <a:lstStyle/>
                    <a:p>
                      <a:pPr algn="l" rtl="0" fontAlgn="b"/>
                      <a:r>
                        <a:rPr lang="en-US" sz="1000" b="1" i="0" u="none" strike="noStrike">
                          <a:solidFill>
                            <a:srgbClr val="000000"/>
                          </a:solidFill>
                          <a:latin typeface="Arial" pitchFamily="34" charset="0"/>
                          <a:cs typeface="Arial" pitchFamily="34" charset="0"/>
                        </a:rPr>
                        <a:t> </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29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39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49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000" b="1" i="0" u="none" strike="noStrike">
                          <a:solidFill>
                            <a:srgbClr val="000000"/>
                          </a:solidFill>
                          <a:latin typeface="Arial" pitchFamily="34" charset="0"/>
                          <a:cs typeface="Arial" pitchFamily="34" charset="0"/>
                        </a:rPr>
                        <a:t>59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6"/>
                  </a:ext>
                </a:extLst>
              </a:tr>
              <a:tr h="367155">
                <a:tc>
                  <a:txBody>
                    <a:bodyPr/>
                    <a:lstStyle/>
                    <a:p>
                      <a:pPr algn="l" rtl="0" fontAlgn="b"/>
                      <a:r>
                        <a:rPr lang="en-US" sz="1000" b="0" i="0" u="none" strike="noStrike">
                          <a:solidFill>
                            <a:srgbClr val="000000"/>
                          </a:solidFill>
                          <a:latin typeface="Arial" pitchFamily="34" charset="0"/>
                          <a:cs typeface="Arial" pitchFamily="34" charset="0"/>
                        </a:rPr>
                        <a:t>April</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rtl="0" fontAlgn="b"/>
                      <a:r>
                        <a:rPr lang="en-US" sz="1000" b="0" i="0" u="none" strike="noStrike">
                          <a:solidFill>
                            <a:srgbClr val="000000"/>
                          </a:solidFill>
                          <a:latin typeface="Arial" pitchFamily="34" charset="0"/>
                          <a:cs typeface="Arial" pitchFamily="34" charset="0"/>
                        </a:rPr>
                        <a:t>8</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9</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r>
                        <a:rPr lang="en-US" sz="1000" b="0" i="0" u="none" strike="noStrike">
                          <a:solidFill>
                            <a:srgbClr val="000000"/>
                          </a:solidFill>
                          <a:latin typeface="Arial" pitchFamily="34" charset="0"/>
                          <a:cs typeface="Arial" pitchFamily="34" charset="0"/>
                        </a:rPr>
                        <a:t>10</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1000" b="0" i="0" u="none" strike="noStrike">
                          <a:solidFill>
                            <a:srgbClr val="000000"/>
                          </a:solidFill>
                          <a:latin typeface="Arial" pitchFamily="34" charset="0"/>
                          <a:cs typeface="Arial" pitchFamily="34" charset="0"/>
                        </a:rPr>
                        <a:t>13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en-US" sz="1000" b="0" i="0" u="none" strike="noStrike">
                          <a:solidFill>
                            <a:srgbClr val="000000"/>
                          </a:solidFill>
                          <a:latin typeface="Arial" pitchFamily="34" charset="0"/>
                          <a:cs typeface="Arial" pitchFamily="34" charset="0"/>
                        </a:rPr>
                        <a:t>14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en-US" sz="1000" b="0" i="0" u="none" strike="noStrike">
                          <a:solidFill>
                            <a:srgbClr val="000000"/>
                          </a:solidFill>
                          <a:latin typeface="Arial" pitchFamily="34" charset="0"/>
                          <a:cs typeface="Arial" pitchFamily="34" charset="0"/>
                        </a:rPr>
                        <a:t>15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16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17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18</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19</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20</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en-US" sz="1000" b="0" i="0" u="none" strike="noStrike">
                          <a:solidFill>
                            <a:srgbClr val="000000"/>
                          </a:solidFill>
                          <a:latin typeface="Arial" pitchFamily="34" charset="0"/>
                          <a:cs typeface="Arial" pitchFamily="34" charset="0"/>
                        </a:rPr>
                        <a:t>21</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r" fontAlgn="b"/>
                      <a:r>
                        <a:rPr lang="en-US" sz="1000" b="0" i="0" u="none" strike="noStrike">
                          <a:solidFill>
                            <a:srgbClr val="000000"/>
                          </a:solidFill>
                          <a:latin typeface="Arial" pitchFamily="34" charset="0"/>
                          <a:cs typeface="Arial" pitchFamily="34" charset="0"/>
                        </a:rPr>
                        <a:t>22</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Arial" pitchFamily="34" charset="0"/>
                          <a:cs typeface="Arial" pitchFamily="34" charset="0"/>
                        </a:rPr>
                        <a:t>23</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latin typeface="Arial" pitchFamily="34" charset="0"/>
                          <a:cs typeface="Arial" pitchFamily="34" charset="0"/>
                        </a:rPr>
                        <a:t>24</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latin typeface="Arial" pitchFamily="34" charset="0"/>
                          <a:cs typeface="Arial" pitchFamily="34" charset="0"/>
                        </a:rPr>
                        <a:t>25</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latin typeface="Arial" pitchFamily="34" charset="0"/>
                          <a:cs typeface="Arial" pitchFamily="34" charset="0"/>
                        </a:rPr>
                        <a:t>26</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latin typeface="Arial" pitchFamily="34" charset="0"/>
                          <a:cs typeface="Arial" pitchFamily="34" charset="0"/>
                        </a:rPr>
                        <a:t>27</a:t>
                      </a: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1000" b="0" i="0" u="none" strike="noStrike">
                        <a:solidFill>
                          <a:srgbClr val="000000"/>
                        </a:solidFill>
                        <a:latin typeface="Arial" pitchFamily="34" charset="0"/>
                        <a:cs typeface="Arial" pitchFamily="34" charset="0"/>
                      </a:endParaRPr>
                    </a:p>
                  </a:txBody>
                  <a:tcPr marL="5680" marR="5680" marT="568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31047">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69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77</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78</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79</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80</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81</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82</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83</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84</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85</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86</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5680" marR="5680" marT="56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8"/>
                  </a:ext>
                </a:extLst>
              </a:tr>
              <a:tr h="369318">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latin typeface="Arial"/>
                      </a:endParaRPr>
                    </a:p>
                  </a:txBody>
                  <a:tcPr marL="5680" marR="5680" marT="568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bl>
          </a:graphicData>
        </a:graphic>
      </p:graphicFrame>
      <p:sp>
        <p:nvSpPr>
          <p:cNvPr id="12" name="Rectangle 11"/>
          <p:cNvSpPr/>
          <p:nvPr/>
        </p:nvSpPr>
        <p:spPr>
          <a:xfrm rot="16200000">
            <a:off x="779464" y="3471905"/>
            <a:ext cx="250177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Tw Cen MT" panose="020B0602020104020603"/>
                <a:ea typeface="+mn-ea"/>
                <a:cs typeface="+mn-cs"/>
              </a:rPr>
              <a:t>Time Table</a:t>
            </a:r>
          </a:p>
        </p:txBody>
      </p:sp>
    </p:spTree>
    <p:extLst>
      <p:ext uri="{BB962C8B-B14F-4D97-AF65-F5344CB8AC3E}">
        <p14:creationId xmlns:p14="http://schemas.microsoft.com/office/powerpoint/2010/main" val="271629333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7"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12" name="Rectangle 11"/>
          <p:cNvSpPr/>
          <p:nvPr/>
        </p:nvSpPr>
        <p:spPr>
          <a:xfrm rot="16200000">
            <a:off x="707777" y="3471905"/>
            <a:ext cx="264514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Tw Cen MT" panose="020B0602020104020603"/>
                <a:ea typeface="+mn-ea"/>
                <a:cs typeface="+mn-cs"/>
              </a:rPr>
              <a:t>Gantt Chart</a:t>
            </a:r>
          </a:p>
        </p:txBody>
      </p:sp>
      <p:graphicFrame>
        <p:nvGraphicFramePr>
          <p:cNvPr id="6" name="Chart 5">
            <a:extLst>
              <a:ext uri="{FF2B5EF4-FFF2-40B4-BE49-F238E27FC236}">
                <a16:creationId xmlns:a16="http://schemas.microsoft.com/office/drawing/2014/main" id="{00000000-0008-0000-0000-000035040000}"/>
              </a:ext>
            </a:extLst>
          </p:cNvPr>
          <p:cNvGraphicFramePr>
            <a:graphicFrameLocks/>
          </p:cNvGraphicFramePr>
          <p:nvPr/>
        </p:nvGraphicFramePr>
        <p:xfrm>
          <a:off x="2514601" y="762000"/>
          <a:ext cx="8153399" cy="6096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665320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8"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9" name="Rectangle 8"/>
          <p:cNvSpPr/>
          <p:nvPr/>
        </p:nvSpPr>
        <p:spPr>
          <a:xfrm rot="16200000">
            <a:off x="756601" y="3471905"/>
            <a:ext cx="2547492" cy="707886"/>
          </a:xfrm>
          <a:prstGeom prst="rect">
            <a:avLst/>
          </a:prstGeom>
        </p:spPr>
        <p:txBody>
          <a:bodyPr wrap="none">
            <a:spAutoFit/>
          </a:bodyPr>
          <a:lstStyle/>
          <a:p>
            <a:r>
              <a:rPr lang="en-US" sz="4000" b="1"/>
              <a:t>Challenges</a:t>
            </a:r>
          </a:p>
        </p:txBody>
      </p:sp>
      <p:sp>
        <p:nvSpPr>
          <p:cNvPr id="10" name="Rectangle 9"/>
          <p:cNvSpPr/>
          <p:nvPr/>
        </p:nvSpPr>
        <p:spPr>
          <a:xfrm>
            <a:off x="2514600" y="1066801"/>
            <a:ext cx="8153400" cy="5632311"/>
          </a:xfrm>
          <a:prstGeom prst="rect">
            <a:avLst/>
          </a:prstGeom>
        </p:spPr>
        <p:txBody>
          <a:bodyPr wrap="square">
            <a:spAutoFit/>
          </a:bodyPr>
          <a:lstStyle/>
          <a:p>
            <a:pPr marL="514350" indent="-514350">
              <a:buFont typeface="+mj-lt"/>
              <a:buAutoNum type="arabicPeriod"/>
            </a:pPr>
            <a:r>
              <a:rPr lang="en-US" sz="3200" b="1" i="1"/>
              <a:t>Specialized Skills: </a:t>
            </a:r>
          </a:p>
          <a:p>
            <a:pPr marL="971550" lvl="1" indent="-514350">
              <a:buFont typeface="Arial" pitchFamily="34" charset="0"/>
              <a:buChar char="•"/>
            </a:pPr>
            <a:r>
              <a:rPr lang="en-US" sz="2400" i="1" err="1"/>
              <a:t>Django</a:t>
            </a:r>
            <a:r>
              <a:rPr lang="en-US" sz="2400" i="1"/>
              <a:t>, Linux</a:t>
            </a:r>
          </a:p>
          <a:p>
            <a:pPr marL="971550" lvl="1" indent="-514350">
              <a:buFont typeface="Arial" pitchFamily="34" charset="0"/>
              <a:buChar char="•"/>
            </a:pPr>
            <a:r>
              <a:rPr lang="en-US" sz="2400" i="1"/>
              <a:t>PHP, Java, Python</a:t>
            </a:r>
          </a:p>
          <a:p>
            <a:pPr marL="971550" lvl="1" indent="-514350">
              <a:buFont typeface="Arial" pitchFamily="34" charset="0"/>
              <a:buChar char="•"/>
            </a:pPr>
            <a:r>
              <a:rPr lang="en-US" sz="2400" i="1"/>
              <a:t>JavaScript, HTML, CSS</a:t>
            </a:r>
          </a:p>
          <a:p>
            <a:pPr marL="971550" lvl="1" indent="-514350">
              <a:buFont typeface="Arial" pitchFamily="34" charset="0"/>
              <a:buChar char="•"/>
            </a:pPr>
            <a:r>
              <a:rPr lang="en-US" sz="2400" i="1"/>
              <a:t>SQL Server/My SQL</a:t>
            </a:r>
            <a:endParaRPr lang="en-US" sz="3200" i="1"/>
          </a:p>
          <a:p>
            <a:pPr marL="514350" indent="-514350">
              <a:buFont typeface="+mj-lt"/>
              <a:buAutoNum type="arabicPeriod"/>
            </a:pPr>
            <a:r>
              <a:rPr lang="en-US" sz="3200" b="1" i="1"/>
              <a:t>Project Management:</a:t>
            </a:r>
          </a:p>
          <a:p>
            <a:pPr marL="971550" lvl="1" indent="-514350">
              <a:buFont typeface="Arial" pitchFamily="34" charset="0"/>
              <a:buChar char="•"/>
            </a:pPr>
            <a:r>
              <a:rPr lang="en-US" sz="2400" i="1"/>
              <a:t>Trend and Progress</a:t>
            </a:r>
          </a:p>
          <a:p>
            <a:pPr marL="971550" lvl="1" indent="-514350">
              <a:buFont typeface="Arial" pitchFamily="34" charset="0"/>
              <a:buChar char="•"/>
            </a:pPr>
            <a:r>
              <a:rPr lang="en-US" sz="2400" i="1"/>
              <a:t>Time Management and Gantt Chart (Deadlines)</a:t>
            </a:r>
          </a:p>
          <a:p>
            <a:pPr marL="971550" lvl="1" indent="-514350">
              <a:buFont typeface="Arial" pitchFamily="34" charset="0"/>
              <a:buChar char="•"/>
            </a:pPr>
            <a:r>
              <a:rPr lang="en-US" sz="2400" i="1"/>
              <a:t>Meetings, Relation, Duties</a:t>
            </a:r>
          </a:p>
          <a:p>
            <a:pPr marL="971550" lvl="1" indent="-514350">
              <a:buFont typeface="Arial" pitchFamily="34" charset="0"/>
              <a:buChar char="•"/>
            </a:pPr>
            <a:r>
              <a:rPr lang="en-US" sz="2400" i="1"/>
              <a:t>Documentation</a:t>
            </a:r>
            <a:endParaRPr lang="en-US" sz="3200" i="1"/>
          </a:p>
          <a:p>
            <a:pPr marL="514350" indent="-514350">
              <a:buFont typeface="+mj-lt"/>
              <a:buAutoNum type="arabicPeriod"/>
            </a:pPr>
            <a:r>
              <a:rPr lang="en-US" sz="3200" b="1" i="1"/>
              <a:t>Other Issues:</a:t>
            </a:r>
          </a:p>
          <a:p>
            <a:pPr marL="971550" lvl="1" indent="-514350">
              <a:buFont typeface="Arial" pitchFamily="34" charset="0"/>
              <a:buChar char="•"/>
            </a:pPr>
            <a:r>
              <a:rPr lang="en-US" sz="2400" i="1"/>
              <a:t>Other courses in semester (Assignments)</a:t>
            </a:r>
          </a:p>
          <a:p>
            <a:pPr marL="971550" lvl="1" indent="-514350">
              <a:buFont typeface="Arial" pitchFamily="34" charset="0"/>
              <a:buChar char="•"/>
            </a:pPr>
            <a:r>
              <a:rPr lang="en-US" sz="2400" i="1"/>
              <a:t>Personal Problems</a:t>
            </a:r>
          </a:p>
          <a:p>
            <a:pPr marL="971550" lvl="1" indent="-514350">
              <a:buFont typeface="Arial" pitchFamily="34" charset="0"/>
              <a:buChar char="•"/>
            </a:pPr>
            <a:r>
              <a:rPr lang="en-US" sz="2400" i="1"/>
              <a:t>And …</a:t>
            </a:r>
          </a:p>
        </p:txBody>
      </p:sp>
    </p:spTree>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524000" y="0"/>
          <a:ext cx="9144000" cy="83820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838200">
                <a:tc>
                  <a:txBody>
                    <a:bodyPr/>
                    <a:lstStyle/>
                    <a:p>
                      <a:r>
                        <a:rPr lang="en-US" sz="3600" b="1"/>
                        <a:t>Project PickleBall</a:t>
                      </a:r>
                      <a:endParaRPr lang="en-US" sz="3600"/>
                    </a:p>
                  </a:txBody>
                  <a:tcPr/>
                </a:tc>
                <a:tc>
                  <a:txBody>
                    <a:bodyPr/>
                    <a:lstStyle/>
                    <a:p>
                      <a:endParaRPr lang="en-US"/>
                    </a:p>
                  </a:txBody>
                  <a:tcPr/>
                </a:tc>
                <a:extLst>
                  <a:ext uri="{0D108BD9-81ED-4DB2-BD59-A6C34878D82A}">
                    <a16:rowId xmlns:a16="http://schemas.microsoft.com/office/drawing/2014/main" val="10000"/>
                  </a:ext>
                </a:extLst>
              </a:tr>
            </a:tbl>
          </a:graphicData>
        </a:graphic>
      </p:graphicFrame>
      <p:pic>
        <p:nvPicPr>
          <p:cNvPr id="9" name="Picture 2" descr="C:\Users\Farangis\Desktop\present inft\FINALPNG-edit.png"/>
          <p:cNvPicPr>
            <a:picLocks noChangeAspect="1" noChangeArrowheads="1"/>
          </p:cNvPicPr>
          <p:nvPr/>
        </p:nvPicPr>
        <p:blipFill>
          <a:blip r:embed="rId2" cstate="email"/>
          <a:srcRect/>
          <a:stretch>
            <a:fillRect/>
          </a:stretch>
        </p:blipFill>
        <p:spPr bwMode="auto">
          <a:xfrm>
            <a:off x="8153401" y="29028"/>
            <a:ext cx="2499945" cy="762000"/>
          </a:xfrm>
          <a:prstGeom prst="rect">
            <a:avLst/>
          </a:prstGeom>
          <a:noFill/>
        </p:spPr>
      </p:pic>
      <p:sp>
        <p:nvSpPr>
          <p:cNvPr id="12" name="Rectangle 11"/>
          <p:cNvSpPr/>
          <p:nvPr/>
        </p:nvSpPr>
        <p:spPr>
          <a:xfrm rot="16200000">
            <a:off x="63785" y="3471905"/>
            <a:ext cx="393312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Tw Cen MT" panose="020B0602020104020603"/>
                <a:ea typeface="+mn-ea"/>
                <a:cs typeface="+mn-cs"/>
              </a:rPr>
              <a:t>Gantt Chart Table</a:t>
            </a:r>
          </a:p>
        </p:txBody>
      </p:sp>
      <p:graphicFrame>
        <p:nvGraphicFramePr>
          <p:cNvPr id="13" name="Table 12"/>
          <p:cNvGraphicFramePr>
            <a:graphicFrameLocks noGrp="1"/>
          </p:cNvGraphicFramePr>
          <p:nvPr/>
        </p:nvGraphicFramePr>
        <p:xfrm>
          <a:off x="2666999" y="1066780"/>
          <a:ext cx="8001001" cy="5562621"/>
        </p:xfrm>
        <a:graphic>
          <a:graphicData uri="http://schemas.openxmlformats.org/drawingml/2006/table">
            <a:tbl>
              <a:tblPr/>
              <a:tblGrid>
                <a:gridCol w="2474629">
                  <a:extLst>
                    <a:ext uri="{9D8B030D-6E8A-4147-A177-3AD203B41FA5}">
                      <a16:colId xmlns:a16="http://schemas.microsoft.com/office/drawing/2014/main" val="20000"/>
                    </a:ext>
                  </a:extLst>
                </a:gridCol>
                <a:gridCol w="775631">
                  <a:extLst>
                    <a:ext uri="{9D8B030D-6E8A-4147-A177-3AD203B41FA5}">
                      <a16:colId xmlns:a16="http://schemas.microsoft.com/office/drawing/2014/main" val="20001"/>
                    </a:ext>
                  </a:extLst>
                </a:gridCol>
                <a:gridCol w="484771">
                  <a:extLst>
                    <a:ext uri="{9D8B030D-6E8A-4147-A177-3AD203B41FA5}">
                      <a16:colId xmlns:a16="http://schemas.microsoft.com/office/drawing/2014/main" val="20002"/>
                    </a:ext>
                  </a:extLst>
                </a:gridCol>
                <a:gridCol w="1421990">
                  <a:extLst>
                    <a:ext uri="{9D8B030D-6E8A-4147-A177-3AD203B41FA5}">
                      <a16:colId xmlns:a16="http://schemas.microsoft.com/office/drawing/2014/main" val="20003"/>
                    </a:ext>
                  </a:extLst>
                </a:gridCol>
                <a:gridCol w="1421990">
                  <a:extLst>
                    <a:ext uri="{9D8B030D-6E8A-4147-A177-3AD203B41FA5}">
                      <a16:colId xmlns:a16="http://schemas.microsoft.com/office/drawing/2014/main" val="20004"/>
                    </a:ext>
                  </a:extLst>
                </a:gridCol>
                <a:gridCol w="1421990">
                  <a:extLst>
                    <a:ext uri="{9D8B030D-6E8A-4147-A177-3AD203B41FA5}">
                      <a16:colId xmlns:a16="http://schemas.microsoft.com/office/drawing/2014/main" val="20005"/>
                    </a:ext>
                  </a:extLst>
                </a:gridCol>
              </a:tblGrid>
              <a:tr h="206023">
                <a:tc>
                  <a:txBody>
                    <a:bodyPr/>
                    <a:lstStyle/>
                    <a:p>
                      <a:pPr algn="ctr" fontAlgn="ctr"/>
                      <a:r>
                        <a:rPr lang="en-US" sz="1200" b="0" i="0" u="none" strike="noStrike">
                          <a:latin typeface="B Yekan"/>
                        </a:rPr>
                        <a:t>Activity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US" sz="1200" b="0" i="0" u="none" strike="noStrike">
                          <a:latin typeface="B Yekan"/>
                        </a:rPr>
                        <a:t>Start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US" sz="1200" b="0" i="0" u="none" strike="noStrike">
                          <a:latin typeface="B Yekan"/>
                        </a:rPr>
                        <a:t>Days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US" sz="1200" b="0" i="0" u="none" strike="noStrike">
                          <a:latin typeface="B Yekan"/>
                        </a:rPr>
                        <a:t>Start 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US" sz="1200" b="0" i="0" u="none" strike="noStrike">
                          <a:latin typeface="B Yekan"/>
                        </a:rPr>
                        <a:t>End 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tc>
                  <a:txBody>
                    <a:bodyPr/>
                    <a:lstStyle/>
                    <a:p>
                      <a:pPr algn="ctr" fontAlgn="ctr"/>
                      <a:r>
                        <a:rPr lang="en-US" sz="1200" b="0" i="0" u="none" strike="noStrike">
                          <a:latin typeface="B Yekan"/>
                        </a:rPr>
                        <a:t>Situation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9900"/>
                    </a:solidFill>
                  </a:tcPr>
                </a:tc>
                <a:extLst>
                  <a:ext uri="{0D108BD9-81ED-4DB2-BD59-A6C34878D82A}">
                    <a16:rowId xmlns:a16="http://schemas.microsoft.com/office/drawing/2014/main" val="10000"/>
                  </a:ext>
                </a:extLst>
              </a:tr>
              <a:tr h="206023">
                <a:tc gridSpan="6">
                  <a:txBody>
                    <a:bodyPr/>
                    <a:lstStyle/>
                    <a:p>
                      <a:pPr algn="ctr" fontAlgn="ctr"/>
                      <a:r>
                        <a:rPr lang="en-US" sz="1200" b="1" i="0" u="none" strike="noStrike">
                          <a:latin typeface="B Yekan"/>
                        </a:rPr>
                        <a:t>Meeting</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06023">
                <a:tc>
                  <a:txBody>
                    <a:bodyPr/>
                    <a:lstStyle/>
                    <a:p>
                      <a:pPr algn="ctr" fontAlgn="b"/>
                      <a:r>
                        <a:rPr lang="en-US" sz="1200" b="0" i="0" u="none" strike="noStrike">
                          <a:solidFill>
                            <a:srgbClr val="FF0000"/>
                          </a:solidFill>
                          <a:latin typeface="B Roya"/>
                        </a:rPr>
                        <a:t>Meeting with Client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206023">
                <a:tc>
                  <a:txBody>
                    <a:bodyPr/>
                    <a:lstStyle/>
                    <a:p>
                      <a:pPr algn="ctr" fontAlgn="b"/>
                      <a:r>
                        <a:rPr lang="en-US" sz="1200" b="0" i="0" u="none" strike="noStrike">
                          <a:solidFill>
                            <a:srgbClr val="FF0000"/>
                          </a:solidFill>
                          <a:latin typeface="B Roya"/>
                        </a:rPr>
                        <a:t>Meeting with Client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11-Feb-19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11-Feb-19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206023">
                <a:tc>
                  <a:txBody>
                    <a:bodyPr/>
                    <a:lstStyle/>
                    <a:p>
                      <a:pPr algn="ctr" fontAlgn="b"/>
                      <a:r>
                        <a:rPr lang="en-US" sz="1200" b="0" i="0" u="none" strike="noStrike">
                          <a:latin typeface="B Roya"/>
                        </a:rPr>
                        <a:t>Meeting with Team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18-Mar-19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18-Mar-19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06023">
                <a:tc>
                  <a:txBody>
                    <a:bodyPr/>
                    <a:lstStyle/>
                    <a:p>
                      <a:pPr algn="ctr" fontAlgn="b"/>
                      <a:r>
                        <a:rPr lang="en-US" sz="1200" b="0" i="0" u="none" strike="noStrike">
                          <a:latin typeface="B Roya"/>
                        </a:rPr>
                        <a:t>Meeting with Team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29-Mar-19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29-Mar-19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206023">
                <a:tc>
                  <a:txBody>
                    <a:bodyPr/>
                    <a:lstStyle/>
                    <a:p>
                      <a:pPr algn="ctr" fontAlgn="b"/>
                      <a:r>
                        <a:rPr lang="en-US" sz="1200" b="0" i="0" u="none" strike="noStrike">
                          <a:solidFill>
                            <a:srgbClr val="FF0000"/>
                          </a:solidFill>
                          <a:latin typeface="B Roya"/>
                        </a:rPr>
                        <a:t>Meeting with Client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5-Apr-19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5-Apr-19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r h="206023">
                <a:tc>
                  <a:txBody>
                    <a:bodyPr/>
                    <a:lstStyle/>
                    <a:p>
                      <a:pPr algn="ctr" fontAlgn="b"/>
                      <a:r>
                        <a:rPr lang="en-US" sz="1200" b="0" i="0" u="none" strike="noStrike">
                          <a:latin typeface="B Roya"/>
                        </a:rPr>
                        <a:t>Meeting with Team &amp; Teacher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7"/>
                  </a:ext>
                </a:extLst>
              </a:tr>
              <a:tr h="206023">
                <a:tc>
                  <a:txBody>
                    <a:bodyPr/>
                    <a:lstStyle/>
                    <a:p>
                      <a:pPr algn="ctr" fontAlgn="b"/>
                      <a:r>
                        <a:rPr lang="en-US" sz="1200" b="0" i="0" u="none" strike="noStrike">
                          <a:latin typeface="B Roya"/>
                        </a:rPr>
                        <a:t>Meeting with Team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8"/>
                  </a:ext>
                </a:extLst>
              </a:tr>
              <a:tr h="206023">
                <a:tc>
                  <a:txBody>
                    <a:bodyPr/>
                    <a:lstStyle/>
                    <a:p>
                      <a:pPr algn="ctr" fontAlgn="b"/>
                      <a:r>
                        <a:rPr lang="en-US" sz="1200" b="0" i="0" u="none" strike="noStrike">
                          <a:latin typeface="B Roya"/>
                        </a:rPr>
                        <a:t>Presentation Practice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9"/>
                  </a:ext>
                </a:extLst>
              </a:tr>
              <a:tr h="206023">
                <a:tc gridSpan="6">
                  <a:txBody>
                    <a:bodyPr/>
                    <a:lstStyle/>
                    <a:p>
                      <a:pPr algn="ctr" fontAlgn="ctr"/>
                      <a:r>
                        <a:rPr lang="en-US" sz="1200" b="1" i="0" u="none" strike="noStrike">
                          <a:latin typeface="B Yekan"/>
                        </a:rPr>
                        <a:t>Website Development</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06023">
                <a:tc>
                  <a:txBody>
                    <a:bodyPr/>
                    <a:lstStyle/>
                    <a:p>
                      <a:pPr algn="ctr" fontAlgn="b"/>
                      <a:r>
                        <a:rPr lang="en-US" sz="1200" b="0" i="0" u="none" strike="noStrike">
                          <a:latin typeface="B Roya"/>
                        </a:rPr>
                        <a:t>Proposal (BP)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15-Feb-19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206023">
                <a:tc>
                  <a:txBody>
                    <a:bodyPr/>
                    <a:lstStyle/>
                    <a:p>
                      <a:pPr algn="ctr" fontAlgn="b"/>
                      <a:r>
                        <a:rPr lang="en-US" sz="1200" b="0" i="0" u="none" strike="noStrike">
                          <a:latin typeface="B Roya"/>
                        </a:rPr>
                        <a:t>Website Contents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18-Mar-19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in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06023">
                <a:tc>
                  <a:txBody>
                    <a:bodyPr/>
                    <a:lstStyle/>
                    <a:p>
                      <a:pPr algn="ctr" fontAlgn="b"/>
                      <a:r>
                        <a:rPr lang="en-US" sz="1200" b="0" i="0" u="none" strike="noStrike">
                          <a:latin typeface="B Roya"/>
                        </a:rPr>
                        <a:t>Redesign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in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206023">
                <a:tc>
                  <a:txBody>
                    <a:bodyPr/>
                    <a:lstStyle/>
                    <a:p>
                      <a:pPr algn="ctr" fontAlgn="b"/>
                      <a:r>
                        <a:rPr lang="en-US" sz="1200" b="0" i="0" u="none" strike="noStrike">
                          <a:latin typeface="B Roya"/>
                        </a:rPr>
                        <a:t>Test 1 (with Database)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15-Apr-19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23-Apr-19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14"/>
                  </a:ext>
                </a:extLst>
              </a:tr>
              <a:tr h="206023">
                <a:tc>
                  <a:txBody>
                    <a:bodyPr/>
                    <a:lstStyle/>
                    <a:p>
                      <a:pPr algn="ctr" fontAlgn="b"/>
                      <a:r>
                        <a:rPr lang="en-US" sz="1200" b="0" i="0" u="none" strike="noStrike">
                          <a:latin typeface="B Roya"/>
                        </a:rPr>
                        <a:t>Test 2 (with Server)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20-Apr-19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23-Apr-19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15"/>
                  </a:ext>
                </a:extLst>
              </a:tr>
              <a:tr h="206023">
                <a:tc>
                  <a:txBody>
                    <a:bodyPr/>
                    <a:lstStyle/>
                    <a:p>
                      <a:pPr algn="ctr" fontAlgn="b"/>
                      <a:r>
                        <a:rPr lang="en-US" sz="1200" b="0" i="0" u="none" strike="noStrike">
                          <a:latin typeface="B Roya"/>
                        </a:rPr>
                        <a:t>Final Test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23-Apr-19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26-Apr-19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16"/>
                  </a:ext>
                </a:extLst>
              </a:tr>
              <a:tr h="206023">
                <a:tc gridSpan="6">
                  <a:txBody>
                    <a:bodyPr/>
                    <a:lstStyle/>
                    <a:p>
                      <a:pPr algn="ctr" fontAlgn="ctr"/>
                      <a:r>
                        <a:rPr lang="en-US" sz="1200" b="1" i="0" u="none" strike="noStrike">
                          <a:latin typeface="B Yekan"/>
                        </a:rPr>
                        <a:t>Database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06023">
                <a:tc>
                  <a:txBody>
                    <a:bodyPr/>
                    <a:lstStyle/>
                    <a:p>
                      <a:pPr algn="ctr" fontAlgn="b"/>
                      <a:r>
                        <a:rPr lang="en-US" sz="1200" b="0" i="0" u="none" strike="noStrike">
                          <a:latin typeface="B Roya"/>
                        </a:rPr>
                        <a:t>Data Structure/Design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18-Mar-19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15-Apr-19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in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206023">
                <a:tc>
                  <a:txBody>
                    <a:bodyPr/>
                    <a:lstStyle/>
                    <a:p>
                      <a:pPr algn="ctr" fontAlgn="b"/>
                      <a:r>
                        <a:rPr lang="en-US" sz="1200" b="0" i="0" u="none" strike="noStrike">
                          <a:latin typeface="B Roya"/>
                        </a:rPr>
                        <a:t>Test (with Server &amp; website)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15-Apr-19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19"/>
                  </a:ext>
                </a:extLst>
              </a:tr>
              <a:tr h="206023">
                <a:tc>
                  <a:txBody>
                    <a:bodyPr/>
                    <a:lstStyle/>
                    <a:p>
                      <a:pPr algn="ctr" fontAlgn="b"/>
                      <a:r>
                        <a:rPr lang="en-US" sz="1200" b="0" i="0" u="none" strike="noStrike">
                          <a:latin typeface="B Roya"/>
                        </a:rPr>
                        <a:t>Final Test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latin typeface="Verdana"/>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latin typeface="Verdana"/>
                        </a:rPr>
                        <a:t>23-Apr-19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26-Apr-19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20"/>
                  </a:ext>
                </a:extLst>
              </a:tr>
              <a:tr h="206023">
                <a:tc gridSpan="6">
                  <a:txBody>
                    <a:bodyPr/>
                    <a:lstStyle/>
                    <a:p>
                      <a:pPr algn="ctr" fontAlgn="ctr"/>
                      <a:r>
                        <a:rPr lang="en-US" sz="1200" b="1" i="0" u="none" strike="noStrike">
                          <a:latin typeface="B Yekan"/>
                        </a:rPr>
                        <a:t>Server &amp; Programming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r h="206023">
                <a:tc>
                  <a:txBody>
                    <a:bodyPr/>
                    <a:lstStyle/>
                    <a:p>
                      <a:pPr algn="ctr" fontAlgn="b"/>
                      <a:r>
                        <a:rPr lang="en-US" sz="1200" b="0" i="0" u="none" strike="noStrike">
                          <a:latin typeface="B Roya"/>
                        </a:rPr>
                        <a:t>Server Space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done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22"/>
                  </a:ext>
                </a:extLst>
              </a:tr>
              <a:tr h="206023">
                <a:tc>
                  <a:txBody>
                    <a:bodyPr/>
                    <a:lstStyle/>
                    <a:p>
                      <a:pPr algn="ctr" fontAlgn="b"/>
                      <a:r>
                        <a:rPr lang="en-US" sz="1200" b="0" i="0" u="none" strike="noStrike">
                          <a:latin typeface="B Roya"/>
                        </a:rPr>
                        <a:t>Django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4-Feb-19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12-Apr-19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in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3"/>
                  </a:ext>
                </a:extLst>
              </a:tr>
              <a:tr h="206023">
                <a:tc>
                  <a:txBody>
                    <a:bodyPr/>
                    <a:lstStyle/>
                    <a:p>
                      <a:pPr algn="ctr" fontAlgn="b"/>
                      <a:r>
                        <a:rPr lang="en-US" sz="1200" b="0" i="0" u="none" strike="noStrike">
                          <a:latin typeface="B Roya"/>
                        </a:rPr>
                        <a:t>PHP/JavaScript/Json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1-Mar-19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20-Apr-19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in progress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206023">
                <a:tc gridSpan="6">
                  <a:txBody>
                    <a:bodyPr/>
                    <a:lstStyle/>
                    <a:p>
                      <a:pPr algn="ctr" fontAlgn="ctr"/>
                      <a:r>
                        <a:rPr lang="en-US" sz="1200" b="1" i="0" u="none" strike="noStrike">
                          <a:latin typeface="B Yekan"/>
                        </a:rPr>
                        <a:t>Final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5"/>
                  </a:ext>
                </a:extLst>
              </a:tr>
              <a:tr h="206023">
                <a:tc>
                  <a:txBody>
                    <a:bodyPr/>
                    <a:lstStyle/>
                    <a:p>
                      <a:pPr algn="ctr" fontAlgn="b"/>
                      <a:r>
                        <a:rPr lang="en-US" sz="1200" b="0" i="0" u="none" strike="noStrike">
                          <a:latin typeface="B Roya"/>
                        </a:rPr>
                        <a:t>Final date for prototype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27-Apr-19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latin typeface="Verdana"/>
                        </a:rPr>
                        <a:t>27-Apr-19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Verdana"/>
                        </a:rPr>
                        <a:t>on going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2575336430"/>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제목 1">
            <a:extLst>
              <a:ext uri="{FF2B5EF4-FFF2-40B4-BE49-F238E27FC236}">
                <a16:creationId xmlns:a16="http://schemas.microsoft.com/office/drawing/2014/main" id="{49235E63-D145-47CA-9F0F-36B5393874CA}"/>
              </a:ext>
            </a:extLst>
          </p:cNvPr>
          <p:cNvSpPr>
            <a:spLocks noGrp="1"/>
          </p:cNvSpPr>
          <p:nvPr>
            <p:ph type="title"/>
          </p:nvPr>
        </p:nvSpPr>
        <p:spPr>
          <a:xfrm>
            <a:off x="1024129" y="585216"/>
            <a:ext cx="3779085" cy="1499616"/>
          </a:xfrm>
        </p:spPr>
        <p:txBody>
          <a:bodyPr>
            <a:normAutofit/>
          </a:bodyPr>
          <a:lstStyle/>
          <a:p>
            <a:r>
              <a:rPr lang="en-US" altLang="ko-KR">
                <a:solidFill>
                  <a:srgbClr val="FFFFFF"/>
                </a:solidFill>
              </a:rPr>
              <a:t>QUESTION?</a:t>
            </a:r>
            <a:endParaRPr lang="ko-KR" altLang="en-US">
              <a:solidFill>
                <a:srgbClr val="FFFFFF"/>
              </a:solidFill>
            </a:endParaRPr>
          </a:p>
        </p:txBody>
      </p:sp>
      <p:cxnSp>
        <p:nvCxnSpPr>
          <p:cNvPr id="22" name="Straight Connector 18">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내용 개체 틀 2">
            <a:extLst>
              <a:ext uri="{FF2B5EF4-FFF2-40B4-BE49-F238E27FC236}">
                <a16:creationId xmlns:a16="http://schemas.microsoft.com/office/drawing/2014/main" id="{295F7222-5C53-4C11-B7A0-8F27396E97C0}"/>
              </a:ext>
            </a:extLst>
          </p:cNvPr>
          <p:cNvSpPr>
            <a:spLocks noGrp="1"/>
          </p:cNvSpPr>
          <p:nvPr>
            <p:ph idx="1"/>
          </p:nvPr>
        </p:nvSpPr>
        <p:spPr>
          <a:xfrm>
            <a:off x="1024129" y="2286000"/>
            <a:ext cx="3791711" cy="3931920"/>
          </a:xfrm>
        </p:spPr>
        <p:txBody>
          <a:bodyPr>
            <a:normAutofit/>
          </a:bodyPr>
          <a:lstStyle/>
          <a:p>
            <a:endParaRPr lang="ko-KR" altLang="en-US">
              <a:solidFill>
                <a:srgbClr val="FFFFFF"/>
              </a:solidFill>
            </a:endParaRPr>
          </a:p>
        </p:txBody>
      </p:sp>
      <p:pic>
        <p:nvPicPr>
          <p:cNvPr id="7" name="Graphic 6">
            <a:extLst>
              <a:ext uri="{FF2B5EF4-FFF2-40B4-BE49-F238E27FC236}">
                <a16:creationId xmlns:a16="http://schemas.microsoft.com/office/drawing/2014/main" id="{20CE8F53-E73A-49E0-A707-FC1AF0B21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271271992"/>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9898-89AC-408A-BB5A-9D3FB80D01E3}"/>
              </a:ext>
            </a:extLst>
          </p:cNvPr>
          <p:cNvSpPr>
            <a:spLocks noGrp="1"/>
          </p:cNvSpPr>
          <p:nvPr>
            <p:ph type="title"/>
          </p:nvPr>
        </p:nvSpPr>
        <p:spPr/>
        <p:txBody>
          <a:bodyPr/>
          <a:lstStyle/>
          <a:p>
            <a:r>
              <a:rPr lang="en-US" dirty="0">
                <a:latin typeface="Aquawax" panose="02000503020000020004" pitchFamily="2" charset="0"/>
              </a:rPr>
              <a:t>Cites/Resources </a:t>
            </a:r>
          </a:p>
        </p:txBody>
      </p:sp>
      <p:sp>
        <p:nvSpPr>
          <p:cNvPr id="3" name="Content Placeholder 2">
            <a:extLst>
              <a:ext uri="{FF2B5EF4-FFF2-40B4-BE49-F238E27FC236}">
                <a16:creationId xmlns:a16="http://schemas.microsoft.com/office/drawing/2014/main" id="{FDA1A83B-B720-4A4D-9719-66914CECF601}"/>
              </a:ext>
            </a:extLst>
          </p:cNvPr>
          <p:cNvSpPr>
            <a:spLocks noGrp="1"/>
          </p:cNvSpPr>
          <p:nvPr>
            <p:ph idx="1"/>
          </p:nvPr>
        </p:nvSpPr>
        <p:spPr/>
        <p:txBody>
          <a:bodyPr/>
          <a:lstStyle/>
          <a:p>
            <a:r>
              <a:rPr lang="en-US" dirty="0">
                <a:hlinkClick r:id="rId2"/>
              </a:rPr>
              <a:t>https://www.w3schools.com/</a:t>
            </a:r>
            <a:endParaRPr lang="en-US" dirty="0"/>
          </a:p>
          <a:p>
            <a:r>
              <a:rPr lang="en-US" dirty="0">
                <a:hlinkClick r:id="rId3"/>
              </a:rPr>
              <a:t>https://github.com/</a:t>
            </a:r>
            <a:endParaRPr lang="en-US" dirty="0"/>
          </a:p>
          <a:p>
            <a:r>
              <a:rPr lang="en-US" dirty="0">
                <a:hlinkClick r:id="rId4"/>
              </a:rPr>
              <a:t>https://www.google.com/</a:t>
            </a:r>
            <a:endParaRPr lang="en-US" dirty="0"/>
          </a:p>
          <a:p>
            <a:r>
              <a:rPr lang="en-CA" dirty="0">
                <a:hlinkClick r:id="rId5"/>
              </a:rPr>
              <a:t>https://blog.hashvel.com/posts/laravel-json-data/</a:t>
            </a:r>
            <a:endParaRPr lang="en-CA" dirty="0"/>
          </a:p>
          <a:p>
            <a:r>
              <a:rPr lang="en-CA" dirty="0">
                <a:hlinkClick r:id="rId6"/>
              </a:rPr>
              <a:t>https://laravel-json-api.readthedocs.io/en/latest/</a:t>
            </a:r>
            <a:endParaRPr lang="en-CA" dirty="0"/>
          </a:p>
          <a:p>
            <a:r>
              <a:rPr lang="en-CA" dirty="0">
                <a:hlinkClick r:id="rId7"/>
              </a:rPr>
              <a:t>https://github.com/cloudcreativity/demo-laravel-json-api</a:t>
            </a:r>
            <a:endParaRPr lang="en-CA" dirty="0"/>
          </a:p>
          <a:p>
            <a:r>
              <a:rPr lang="en-US" dirty="0">
                <a:hlinkClick r:id="rId8"/>
              </a:rPr>
              <a:t>https://www.w3schools.com/php/</a:t>
            </a:r>
            <a:endParaRPr lang="en-US" dirty="0"/>
          </a:p>
          <a:p>
            <a:r>
              <a:rPr lang="en-US" dirty="0">
                <a:hlinkClick r:id="rId9"/>
              </a:rPr>
              <a:t>https://en.wikipedia.org/wiki/Laravel</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5F7AA5E2-A4BB-436F-AE1F-B54AAB0FAD8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1809700424"/>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892A-B0B9-4894-8979-921FF0DAF866}"/>
              </a:ext>
            </a:extLst>
          </p:cNvPr>
          <p:cNvSpPr>
            <a:spLocks noGrp="1"/>
          </p:cNvSpPr>
          <p:nvPr>
            <p:ph type="ctrTitle"/>
          </p:nvPr>
        </p:nvSpPr>
        <p:spPr>
          <a:xfrm>
            <a:off x="3517808" y="502667"/>
            <a:ext cx="7711025" cy="3084576"/>
          </a:xfrm>
        </p:spPr>
        <p:txBody>
          <a:bodyPr anchor="ctr">
            <a:normAutofit/>
          </a:bodyPr>
          <a:lstStyle/>
          <a:p>
            <a:pPr algn="l"/>
            <a:r>
              <a:rPr lang="en-US" dirty="0">
                <a:latin typeface="Aquawax" panose="02000503020000020004" pitchFamily="2" charset="0"/>
              </a:rPr>
              <a:t>Project Pickleball</a:t>
            </a:r>
            <a:br>
              <a:rPr lang="en-US" dirty="0">
                <a:latin typeface="Aquawax" panose="02000503020000020004" pitchFamily="2" charset="0"/>
              </a:rPr>
            </a:br>
            <a:r>
              <a:rPr lang="en-US" sz="3600" dirty="0">
                <a:latin typeface="Aquawax" panose="02000503020000020004" pitchFamily="2" charset="0"/>
              </a:rPr>
              <a:t>Applied Semester Project – </a:t>
            </a:r>
            <a:r>
              <a:rPr lang="en-US" sz="3600" dirty="0"/>
              <a:t>INFT2007</a:t>
            </a:r>
          </a:p>
        </p:txBody>
      </p:sp>
      <p:sp>
        <p:nvSpPr>
          <p:cNvPr id="3" name="Subtitle 2">
            <a:extLst>
              <a:ext uri="{FF2B5EF4-FFF2-40B4-BE49-F238E27FC236}">
                <a16:creationId xmlns:a16="http://schemas.microsoft.com/office/drawing/2014/main" id="{4F655D84-D019-44EC-BC59-61707BE17D3E}"/>
              </a:ext>
            </a:extLst>
          </p:cNvPr>
          <p:cNvSpPr>
            <a:spLocks noGrp="1"/>
          </p:cNvSpPr>
          <p:nvPr>
            <p:ph type="subTitle" idx="1"/>
          </p:nvPr>
        </p:nvSpPr>
        <p:spPr>
          <a:xfrm>
            <a:off x="8474197" y="4089910"/>
            <a:ext cx="2192569" cy="2454742"/>
          </a:xfrm>
        </p:spPr>
        <p:txBody>
          <a:bodyPr>
            <a:normAutofit/>
          </a:bodyPr>
          <a:lstStyle/>
          <a:p>
            <a:pPr algn="l"/>
            <a:r>
              <a:rPr lang="en-US" dirty="0">
                <a:latin typeface="Aquawax" panose="02000503020000020004" pitchFamily="2" charset="0"/>
              </a:rPr>
              <a:t>Project Team:</a:t>
            </a:r>
          </a:p>
          <a:p>
            <a:pPr algn="l"/>
            <a:r>
              <a:rPr lang="en-US" sz="1800" dirty="0">
                <a:latin typeface="Aquawax" panose="02000503020000020004" pitchFamily="2" charset="0"/>
              </a:rPr>
              <a:t>Park, June</a:t>
            </a:r>
          </a:p>
          <a:p>
            <a:pPr algn="l"/>
            <a:r>
              <a:rPr lang="en-US" sz="1800" dirty="0">
                <a:latin typeface="Aquawax" panose="02000503020000020004" pitchFamily="2" charset="0"/>
              </a:rPr>
              <a:t>Wang,Yu</a:t>
            </a:r>
          </a:p>
          <a:p>
            <a:pPr algn="l"/>
            <a:r>
              <a:rPr lang="en-US" sz="1800" dirty="0">
                <a:latin typeface="Aquawax" panose="02000503020000020004" pitchFamily="2" charset="0"/>
              </a:rPr>
              <a:t>Nascimento,Luiza</a:t>
            </a:r>
          </a:p>
          <a:p>
            <a:pPr algn="l"/>
            <a:r>
              <a:rPr lang="en-US" sz="1800" dirty="0">
                <a:latin typeface="Aquawax" panose="02000503020000020004" pitchFamily="2" charset="0"/>
              </a:rPr>
              <a:t>Tizic,Sanjin</a:t>
            </a:r>
          </a:p>
          <a:p>
            <a:pPr algn="l"/>
            <a:r>
              <a:rPr lang="en-US" sz="1800" dirty="0">
                <a:latin typeface="Aquawax" panose="02000503020000020004" pitchFamily="2" charset="0"/>
              </a:rPr>
              <a:t>Radmehr,Morteza</a:t>
            </a:r>
          </a:p>
        </p:txBody>
      </p:sp>
      <p:sp>
        <p:nvSpPr>
          <p:cNvPr id="4" name="Footer Placeholder 3">
            <a:extLst>
              <a:ext uri="{FF2B5EF4-FFF2-40B4-BE49-F238E27FC236}">
                <a16:creationId xmlns:a16="http://schemas.microsoft.com/office/drawing/2014/main" id="{61F6F06E-EF0D-48EE-9F46-CE9E22E2B9E4}"/>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248836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3A60-07CC-44ED-B92F-EA40BD6B1E6C}"/>
              </a:ext>
            </a:extLst>
          </p:cNvPr>
          <p:cNvSpPr>
            <a:spLocks noGrp="1"/>
          </p:cNvSpPr>
          <p:nvPr>
            <p:ph type="title"/>
          </p:nvPr>
        </p:nvSpPr>
        <p:spPr>
          <a:xfrm>
            <a:off x="3935391" y="208344"/>
            <a:ext cx="7567632" cy="1026288"/>
          </a:xfrm>
        </p:spPr>
        <p:txBody>
          <a:bodyPr/>
          <a:lstStyle/>
          <a:p>
            <a:r>
              <a:rPr lang="en-US" dirty="0">
                <a:latin typeface="Aquawax" panose="02000503020000020004" pitchFamily="2" charset="0"/>
              </a:rPr>
              <a:t>What is Project Pickleball?</a:t>
            </a:r>
          </a:p>
        </p:txBody>
      </p:sp>
      <p:sp>
        <p:nvSpPr>
          <p:cNvPr id="5" name="TextBox 4">
            <a:extLst>
              <a:ext uri="{FF2B5EF4-FFF2-40B4-BE49-F238E27FC236}">
                <a16:creationId xmlns:a16="http://schemas.microsoft.com/office/drawing/2014/main" id="{318A2036-94FE-4DAC-86F2-5499FF48536B}"/>
              </a:ext>
            </a:extLst>
          </p:cNvPr>
          <p:cNvSpPr txBox="1"/>
          <p:nvPr/>
        </p:nvSpPr>
        <p:spPr>
          <a:xfrm>
            <a:off x="2179674" y="1818167"/>
            <a:ext cx="854857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-Project Intro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-Project Goal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-Challenges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-Changes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-Q&amp;A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quawax" panose="02000503020000020004" pitchFamily="2" charset="0"/>
                <a:ea typeface="+mn-ea"/>
                <a:cs typeface="+mn-cs"/>
              </a:rPr>
              <a:t>-Project Summary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C212076A-9764-4B44-8041-D8F9EA762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397" y="1818167"/>
            <a:ext cx="5247619" cy="1885714"/>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79571329-1315-4985-BA7A-523134A6171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1438972303"/>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3"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2FD4A5A8-0C7E-4567-89F5-8889A149AD42}"/>
              </a:ext>
            </a:extLst>
          </p:cNvPr>
          <p:cNvSpPr>
            <a:spLocks noGrp="1"/>
          </p:cNvSpPr>
          <p:nvPr>
            <p:ph type="title"/>
          </p:nvPr>
        </p:nvSpPr>
        <p:spPr>
          <a:xfrm>
            <a:off x="1018191" y="685800"/>
            <a:ext cx="7411825" cy="1752599"/>
          </a:xfrm>
        </p:spPr>
        <p:txBody>
          <a:bodyPr vert="horz" lIns="91440" tIns="45720" rIns="91440" bIns="45720" rtlCol="0" anchor="ctr">
            <a:normAutofit/>
          </a:bodyPr>
          <a:lstStyle/>
          <a:p>
            <a:pPr algn="l"/>
            <a:r>
              <a:rPr lang="en-US" dirty="0">
                <a:latin typeface="Aquawax" panose="02000503020000020004" pitchFamily="2" charset="0"/>
              </a:rPr>
              <a:t>Introduction</a:t>
            </a:r>
          </a:p>
        </p:txBody>
      </p:sp>
      <p:sp>
        <p:nvSpPr>
          <p:cNvPr id="5" name="TextBox 4">
            <a:extLst>
              <a:ext uri="{FF2B5EF4-FFF2-40B4-BE49-F238E27FC236}">
                <a16:creationId xmlns:a16="http://schemas.microsoft.com/office/drawing/2014/main" id="{57F6A47E-B3A2-4B0D-997B-8D20156FB9B0}"/>
              </a:ext>
            </a:extLst>
          </p:cNvPr>
          <p:cNvSpPr txBox="1"/>
          <p:nvPr/>
        </p:nvSpPr>
        <p:spPr>
          <a:xfrm>
            <a:off x="1013429" y="2069403"/>
            <a:ext cx="7243603" cy="2719193"/>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Tx/>
              <a:buNone/>
              <a:tabLst/>
              <a:defRPr/>
            </a:pPr>
            <a:r>
              <a:rPr kumimoji="0" lang="en-US" sz="18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Project Pickleball?..</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Tx/>
              <a:buNone/>
              <a:tabLst/>
              <a:defRPr/>
            </a:pPr>
            <a:r>
              <a:rPr kumimoji="0" lang="en-US" sz="18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	-Build a sport</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Tx/>
              <a:buNone/>
              <a:tabLst/>
              <a:defRPr/>
            </a:pPr>
            <a:r>
              <a:rPr kumimoji="0" lang="en-US" sz="18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	-Business Structure</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Tx/>
              <a:buNone/>
              <a:tabLst/>
              <a:defRPr/>
            </a:pPr>
            <a:r>
              <a:rPr kumimoji="0" lang="en-US" sz="18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	-Database</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Tx/>
              <a:buNone/>
              <a:tabLst/>
              <a:defRPr/>
            </a:pPr>
            <a:r>
              <a:rPr kumimoji="0" lang="en-US" sz="18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	-Website</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1" name="Picture 10" descr="A close up of a logo&#10;&#10;Description automatically generated">
            <a:extLst>
              <a:ext uri="{FF2B5EF4-FFF2-40B4-BE49-F238E27FC236}">
                <a16:creationId xmlns:a16="http://schemas.microsoft.com/office/drawing/2014/main" id="{28A4EB28-C210-4D99-9F02-BD21B4EB57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8930" y="2331719"/>
            <a:ext cx="1143154" cy="1584960"/>
          </a:xfrm>
          <a:prstGeom prst="rect">
            <a:avLst/>
          </a:prstGeom>
          <a:ln>
            <a:noFill/>
          </a:ln>
          <a:effectLst>
            <a:outerShdw blurRad="292100" dist="139700" dir="2700000" algn="tl" rotWithShape="0">
              <a:srgbClr val="333333">
                <a:alpha val="65000"/>
              </a:srgbClr>
            </a:outerShdw>
          </a:effectLst>
        </p:spPr>
      </p:pic>
      <p:pic>
        <p:nvPicPr>
          <p:cNvPr id="20" name="Picture 19" descr="A screen shot of a computer&#10;&#10;Description automatically generated">
            <a:extLst>
              <a:ext uri="{FF2B5EF4-FFF2-40B4-BE49-F238E27FC236}">
                <a16:creationId xmlns:a16="http://schemas.microsoft.com/office/drawing/2014/main" id="{7692C062-8B85-4071-99A5-AEB2221BBA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451613" y="4349212"/>
            <a:ext cx="2428353" cy="1474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descr="A close up of a toy&#10;&#10;Description automatically generated">
            <a:extLst>
              <a:ext uri="{FF2B5EF4-FFF2-40B4-BE49-F238E27FC236}">
                <a16:creationId xmlns:a16="http://schemas.microsoft.com/office/drawing/2014/main" id="{F37A66EE-C0F6-4082-8F74-3580771F6C56}"/>
              </a:ext>
            </a:extLst>
          </p:cNvPr>
          <p:cNvPicPr>
            <a:picLocks noChangeAspect="1"/>
          </p:cNvPicPr>
          <p:nvPr/>
        </p:nvPicPr>
        <p:blipFill>
          <a:blip r:embed="rId6">
            <a:alphaModFix/>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56469" y="564213"/>
            <a:ext cx="2274849" cy="1517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5" name="Footer Placeholder 34">
            <a:extLst>
              <a:ext uri="{FF2B5EF4-FFF2-40B4-BE49-F238E27FC236}">
                <a16:creationId xmlns:a16="http://schemas.microsoft.com/office/drawing/2014/main" id="{10A685A3-F76B-4FB7-B491-331F7AE4CA8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259078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A647-4152-4F71-ADDC-2C020C6F3C40}"/>
              </a:ext>
            </a:extLst>
          </p:cNvPr>
          <p:cNvSpPr>
            <a:spLocks noGrp="1"/>
          </p:cNvSpPr>
          <p:nvPr>
            <p:ph type="title"/>
          </p:nvPr>
        </p:nvSpPr>
        <p:spPr>
          <a:xfrm>
            <a:off x="683609" y="764372"/>
            <a:ext cx="3173688" cy="5216013"/>
          </a:xfrm>
        </p:spPr>
        <p:txBody>
          <a:bodyPr>
            <a:normAutofit/>
          </a:bodyPr>
          <a:lstStyle/>
          <a:p>
            <a:pPr algn="l"/>
            <a:r>
              <a:rPr lang="en-US" dirty="0">
                <a:latin typeface="Aquawax" panose="02000503020000020004" pitchFamily="2" charset="0"/>
              </a:rPr>
              <a:t>     Goal</a:t>
            </a:r>
          </a:p>
        </p:txBody>
      </p:sp>
      <p:pic>
        <p:nvPicPr>
          <p:cNvPr id="5" name="Content Placeholder 4">
            <a:extLst>
              <a:ext uri="{FF2B5EF4-FFF2-40B4-BE49-F238E27FC236}">
                <a16:creationId xmlns:a16="http://schemas.microsoft.com/office/drawing/2014/main" id="{3A56E5F7-2320-4698-9117-26567D431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9998" y="764372"/>
            <a:ext cx="2572109" cy="15146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A close up of a logo&#10;&#10;Description automatically generated">
            <a:extLst>
              <a:ext uri="{FF2B5EF4-FFF2-40B4-BE49-F238E27FC236}">
                <a16:creationId xmlns:a16="http://schemas.microsoft.com/office/drawing/2014/main" id="{F9ADB9CE-D1DC-46F4-B2AB-ADD559417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216" y="764372"/>
            <a:ext cx="2572790" cy="15150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7" name="Arrow: Right 16">
            <a:extLst>
              <a:ext uri="{FF2B5EF4-FFF2-40B4-BE49-F238E27FC236}">
                <a16:creationId xmlns:a16="http://schemas.microsoft.com/office/drawing/2014/main" id="{5090E17F-CEF7-49B1-8E33-E2D0C82A4761}"/>
              </a:ext>
            </a:extLst>
          </p:cNvPr>
          <p:cNvSpPr/>
          <p:nvPr/>
        </p:nvSpPr>
        <p:spPr>
          <a:xfrm>
            <a:off x="7552923" y="1240978"/>
            <a:ext cx="778870" cy="561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icture containing tennis, racket, player&#10;&#10;Description automatically generated">
            <a:extLst>
              <a:ext uri="{FF2B5EF4-FFF2-40B4-BE49-F238E27FC236}">
                <a16:creationId xmlns:a16="http://schemas.microsoft.com/office/drawing/2014/main" id="{3847DF7D-6D73-4455-93C6-D73AF9174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431" y="2687996"/>
            <a:ext cx="3014789" cy="1482007"/>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7E62B09D-E548-4D93-A0B6-F6BF5DD39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3017" y="2687996"/>
            <a:ext cx="3035187" cy="1482007"/>
          </a:xfrm>
          <a:prstGeom prst="rect">
            <a:avLst/>
          </a:prstGeom>
          <a:ln>
            <a:noFill/>
          </a:ln>
          <a:effectLst>
            <a:outerShdw blurRad="292100" dist="139700" dir="2700000" algn="tl" rotWithShape="0">
              <a:srgbClr val="333333">
                <a:alpha val="65000"/>
              </a:srgbClr>
            </a:outerShdw>
          </a:effectLst>
        </p:spPr>
      </p:pic>
      <p:sp>
        <p:nvSpPr>
          <p:cNvPr id="29" name="Arrow: Right 28">
            <a:extLst>
              <a:ext uri="{FF2B5EF4-FFF2-40B4-BE49-F238E27FC236}">
                <a16:creationId xmlns:a16="http://schemas.microsoft.com/office/drawing/2014/main" id="{621B6010-F212-47E7-93C4-9D35FFD11124}"/>
              </a:ext>
            </a:extLst>
          </p:cNvPr>
          <p:cNvSpPr/>
          <p:nvPr/>
        </p:nvSpPr>
        <p:spPr>
          <a:xfrm>
            <a:off x="7732921" y="3320241"/>
            <a:ext cx="583456" cy="253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01D2312-D8A9-4012-94D4-8A7BA6B2A34B}"/>
              </a:ext>
            </a:extLst>
          </p:cNvPr>
          <p:cNvSpPr txBox="1"/>
          <p:nvPr/>
        </p:nvSpPr>
        <p:spPr>
          <a:xfrm>
            <a:off x="4689998" y="4852943"/>
            <a:ext cx="6823770" cy="1200329"/>
          </a:xfrm>
          <a:prstGeom prst="rect">
            <a:avLst/>
          </a:prstGeom>
          <a:noFill/>
        </p:spPr>
        <p:txBody>
          <a:bodyPr wrap="square" rtlCol="0">
            <a:spAutoFit/>
          </a:bodyPr>
          <a:lstStyle/>
          <a:p>
            <a:pPr marL="285750" indent="-285750">
              <a:buFontTx/>
              <a:buChar char="-"/>
            </a:pPr>
            <a:r>
              <a:rPr lang="en-US">
                <a:latin typeface="Aquawax" panose="02000503020000020004" pitchFamily="2" charset="0"/>
              </a:rPr>
              <a:t>Frontend Development</a:t>
            </a:r>
            <a:endParaRPr lang="en-US" dirty="0">
              <a:latin typeface="Aquawax" panose="02000503020000020004" pitchFamily="2" charset="0"/>
            </a:endParaRPr>
          </a:p>
          <a:p>
            <a:pPr marL="285750" indent="-285750">
              <a:buFontTx/>
              <a:buChar char="-"/>
            </a:pPr>
            <a:r>
              <a:rPr lang="en-US" dirty="0">
                <a:latin typeface="Aquawax" panose="02000503020000020004" pitchFamily="2" charset="0"/>
              </a:rPr>
              <a:t>Stream Line site				</a:t>
            </a:r>
          </a:p>
          <a:p>
            <a:pPr marL="285750" indent="-285750">
              <a:buFontTx/>
              <a:buChar char="-"/>
            </a:pPr>
            <a:r>
              <a:rPr lang="en-US" dirty="0">
                <a:latin typeface="Aquawax" panose="02000503020000020004" pitchFamily="2" charset="0"/>
              </a:rPr>
              <a:t>User Input</a:t>
            </a:r>
          </a:p>
          <a:p>
            <a:pPr marL="285750" indent="-285750">
              <a:buFontTx/>
              <a:buChar char="-"/>
            </a:pPr>
            <a:r>
              <a:rPr lang="en-US" dirty="0">
                <a:latin typeface="Aquawax" panose="02000503020000020004" pitchFamily="2" charset="0"/>
              </a:rPr>
              <a:t>New Design</a:t>
            </a:r>
          </a:p>
        </p:txBody>
      </p:sp>
      <p:sp>
        <p:nvSpPr>
          <p:cNvPr id="31" name="Footer Placeholder 30">
            <a:extLst>
              <a:ext uri="{FF2B5EF4-FFF2-40B4-BE49-F238E27FC236}">
                <a16:creationId xmlns:a16="http://schemas.microsoft.com/office/drawing/2014/main" id="{4749D76B-3181-4AB0-946C-EAF1B25F8629}"/>
              </a:ext>
            </a:extLst>
          </p:cNvPr>
          <p:cNvSpPr>
            <a:spLocks noGrp="1"/>
          </p:cNvSpPr>
          <p:nvPr>
            <p:ph type="ftr" sz="quarter" idx="11"/>
          </p:nvPr>
        </p:nvSpPr>
        <p:spPr/>
        <p:txBody>
          <a:bodyPr/>
          <a:lstStyle/>
          <a:p>
            <a:r>
              <a:rPr lang="en-US"/>
              <a:t>Sanjin Tizic</a:t>
            </a:r>
          </a:p>
        </p:txBody>
      </p:sp>
    </p:spTree>
    <p:extLst>
      <p:ext uri="{BB962C8B-B14F-4D97-AF65-F5344CB8AC3E}">
        <p14:creationId xmlns:p14="http://schemas.microsoft.com/office/powerpoint/2010/main" val="1519747161"/>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animEffect transition="in" filter="fade">
                                      <p:cBhvr>
                                        <p:cTn id="29" dur="500"/>
                                        <p:tgtEl>
                                          <p:spTgt spid="3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500"/>
                                        <p:tgtEl>
                                          <p:spTgt spid="3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xEl>
                                              <p:pRg st="2" end="2"/>
                                            </p:txEl>
                                          </p:spTgt>
                                        </p:tgtEl>
                                        <p:attrNameLst>
                                          <p:attrName>style.visibility</p:attrName>
                                        </p:attrNameLst>
                                      </p:cBhvr>
                                      <p:to>
                                        <p:strVal val="visible"/>
                                      </p:to>
                                    </p:set>
                                    <p:animEffect transition="in" filter="fade">
                                      <p:cBhvr>
                                        <p:cTn id="39" dur="500"/>
                                        <p:tgtEl>
                                          <p:spTgt spid="3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xEl>
                                              <p:pRg st="3" end="3"/>
                                            </p:txEl>
                                          </p:spTgt>
                                        </p:tgtEl>
                                        <p:attrNameLst>
                                          <p:attrName>style.visibility</p:attrName>
                                        </p:attrNameLst>
                                      </p:cBhvr>
                                      <p:to>
                                        <p:strVal val="visible"/>
                                      </p:to>
                                    </p:set>
                                    <p:animEffect transition="in" filter="fade">
                                      <p:cBhvr>
                                        <p:cTn id="44"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9BB774-ED05-4880-9EA9-9D126F8FC703}"/>
              </a:ext>
            </a:extLst>
          </p:cNvPr>
          <p:cNvSpPr>
            <a:spLocks noGrp="1"/>
          </p:cNvSpPr>
          <p:nvPr>
            <p:ph type="title"/>
          </p:nvPr>
        </p:nvSpPr>
        <p:spPr>
          <a:xfrm>
            <a:off x="1836013" y="1072609"/>
            <a:ext cx="3041557" cy="4522647"/>
          </a:xfrm>
          <a:effectLst/>
        </p:spPr>
        <p:txBody>
          <a:bodyPr anchor="ctr">
            <a:normAutofit/>
          </a:bodyPr>
          <a:lstStyle/>
          <a:p>
            <a:pPr algn="l"/>
            <a:r>
              <a:rPr lang="en-US" sz="3200" dirty="0">
                <a:solidFill>
                  <a:schemeClr val="tx2"/>
                </a:solidFill>
                <a:latin typeface="Aquawax" panose="02000503020000020004" pitchFamily="2" charset="0"/>
              </a:rPr>
              <a:t>Challenges</a:t>
            </a:r>
          </a:p>
        </p:txBody>
      </p:sp>
      <p:sp>
        <p:nvSpPr>
          <p:cNvPr id="3" name="Content Placeholder 2">
            <a:extLst>
              <a:ext uri="{FF2B5EF4-FFF2-40B4-BE49-F238E27FC236}">
                <a16:creationId xmlns:a16="http://schemas.microsoft.com/office/drawing/2014/main" id="{ECB5DC30-CA3A-4960-B649-5FB3477D3F20}"/>
              </a:ext>
            </a:extLst>
          </p:cNvPr>
          <p:cNvSpPr>
            <a:spLocks noGrp="1"/>
          </p:cNvSpPr>
          <p:nvPr>
            <p:ph idx="1"/>
          </p:nvPr>
        </p:nvSpPr>
        <p:spPr>
          <a:xfrm>
            <a:off x="8065415" y="2205776"/>
            <a:ext cx="2803476" cy="2561111"/>
          </a:xfrm>
        </p:spPr>
        <p:txBody>
          <a:bodyPr anchor="ctr">
            <a:normAutofit/>
          </a:bodyPr>
          <a:lstStyle/>
          <a:p>
            <a:r>
              <a:rPr lang="en-US" sz="2000" dirty="0"/>
              <a:t>- Time management</a:t>
            </a:r>
          </a:p>
          <a:p>
            <a:r>
              <a:rPr lang="en-US" sz="2000" dirty="0"/>
              <a:t>- Requirements</a:t>
            </a:r>
          </a:p>
          <a:p>
            <a:r>
              <a:rPr lang="en-US" sz="2000" dirty="0"/>
              <a:t>- Meetings</a:t>
            </a:r>
          </a:p>
          <a:p>
            <a:r>
              <a:rPr lang="en-US" sz="2000" dirty="0"/>
              <a:t>- Ambition</a:t>
            </a:r>
          </a:p>
          <a:p>
            <a:pPr marL="0" indent="0">
              <a:buNone/>
            </a:pPr>
            <a:endParaRPr lang="en-US" sz="2000" dirty="0"/>
          </a:p>
        </p:txBody>
      </p:sp>
      <p:sp>
        <p:nvSpPr>
          <p:cNvPr id="19" name="Content Placeholder 2">
            <a:extLst>
              <a:ext uri="{FF2B5EF4-FFF2-40B4-BE49-F238E27FC236}">
                <a16:creationId xmlns:a16="http://schemas.microsoft.com/office/drawing/2014/main" id="{946FBB13-19B0-4EB6-AB6B-DDC672F2B27E}"/>
              </a:ext>
            </a:extLst>
          </p:cNvPr>
          <p:cNvSpPr txBox="1">
            <a:spLocks/>
          </p:cNvSpPr>
          <p:nvPr/>
        </p:nvSpPr>
        <p:spPr>
          <a:xfrm>
            <a:off x="5252579" y="2432836"/>
            <a:ext cx="1896004" cy="256111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 HTML</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 CSS</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 Photoshop</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 JavaScript</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-Php</a:t>
            </a:r>
          </a:p>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endPar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 name="Rectangle 3">
            <a:extLst>
              <a:ext uri="{FF2B5EF4-FFF2-40B4-BE49-F238E27FC236}">
                <a16:creationId xmlns:a16="http://schemas.microsoft.com/office/drawing/2014/main" id="{33CAD51F-22BB-4896-9A77-5E9F4F732AE9}"/>
              </a:ext>
            </a:extLst>
          </p:cNvPr>
          <p:cNvSpPr/>
          <p:nvPr/>
        </p:nvSpPr>
        <p:spPr>
          <a:xfrm>
            <a:off x="5354548" y="1310212"/>
            <a:ext cx="1692066" cy="923330"/>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quawax" panose="02000503020000020004" pitchFamily="2" charset="0"/>
                <a:ea typeface="+mn-ea"/>
                <a:cs typeface="+mn-cs"/>
              </a:rPr>
              <a:t>Technical</a:t>
            </a: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quawax" panose="02000503020000020004" pitchFamily="2" charset="0"/>
                <a:ea typeface="+mn-ea"/>
                <a:cs typeface="+mn-cs"/>
              </a:rPr>
              <a:t> </a:t>
            </a:r>
          </a:p>
        </p:txBody>
      </p:sp>
      <p:sp>
        <p:nvSpPr>
          <p:cNvPr id="20" name="Rectangle 19">
            <a:extLst>
              <a:ext uri="{FF2B5EF4-FFF2-40B4-BE49-F238E27FC236}">
                <a16:creationId xmlns:a16="http://schemas.microsoft.com/office/drawing/2014/main" id="{C9932AEC-90C1-4D03-8E63-FC874DCE6E7B}"/>
              </a:ext>
            </a:extLst>
          </p:cNvPr>
          <p:cNvSpPr/>
          <p:nvPr/>
        </p:nvSpPr>
        <p:spPr>
          <a:xfrm>
            <a:off x="7204019" y="1310212"/>
            <a:ext cx="4352350" cy="92333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quawax" panose="02000503020000020004" pitchFamily="2" charset="0"/>
                <a:ea typeface="+mn-ea"/>
                <a:cs typeface="+mn-cs"/>
              </a:rPr>
              <a:t>Non-Technical</a:t>
            </a: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quawax" panose="02000503020000020004" pitchFamily="2" charset="0"/>
                <a:ea typeface="+mn-ea"/>
                <a:cs typeface="+mn-cs"/>
              </a:rPr>
              <a:t> </a:t>
            </a:r>
          </a:p>
        </p:txBody>
      </p:sp>
      <p:sp>
        <p:nvSpPr>
          <p:cNvPr id="5" name="Footer Placeholder 4">
            <a:extLst>
              <a:ext uri="{FF2B5EF4-FFF2-40B4-BE49-F238E27FC236}">
                <a16:creationId xmlns:a16="http://schemas.microsoft.com/office/drawing/2014/main" id="{F7B11035-609F-426E-ADFC-C7C1B8146C38}"/>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Tree>
    <p:extLst>
      <p:ext uri="{BB962C8B-B14F-4D97-AF65-F5344CB8AC3E}">
        <p14:creationId xmlns:p14="http://schemas.microsoft.com/office/powerpoint/2010/main" val="203805787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animEffect transition="in" filter="fade">
                                      <p:cBhvr>
                                        <p:cTn id="15" dur="500"/>
                                        <p:tgtEl>
                                          <p:spTgt spid="1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500"/>
                                        <p:tgtEl>
                                          <p:spTgt spid="1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animEffect transition="in" filter="fade">
                                      <p:cBhvr>
                                        <p:cTn id="21" dur="500"/>
                                        <p:tgtEl>
                                          <p:spTgt spid="1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fade">
                                      <p:cBhvr>
                                        <p:cTn id="24" dur="500"/>
                                        <p:tgtEl>
                                          <p:spTgt spid="1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fade">
                                      <p:cBhvr>
                                        <p:cTn id="29" dur="500"/>
                                        <p:tgtEl>
                                          <p:spTgt spid="2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Freeform 47">
            <a:extLst>
              <a:ext uri="{FF2B5EF4-FFF2-40B4-BE49-F238E27FC236}">
                <a16:creationId xmlns:a16="http://schemas.microsoft.com/office/drawing/2014/main" id="{08751D95-C333-4DEB-90B4-1EAC9A91D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4062127" y="-15832"/>
            <a:ext cx="8129873" cy="6889518"/>
          </a:xfrm>
          <a:custGeom>
            <a:avLst/>
            <a:gdLst>
              <a:gd name="connsiteX0" fmla="*/ 0 w 8129873"/>
              <a:gd name="connsiteY0" fmla="*/ 0 h 6889518"/>
              <a:gd name="connsiteX1" fmla="*/ 0 w 8129873"/>
              <a:gd name="connsiteY1" fmla="*/ 6889518 h 6889518"/>
              <a:gd name="connsiteX2" fmla="*/ 6207942 w 8129873"/>
              <a:gd name="connsiteY2" fmla="*/ 6882299 h 6889518"/>
              <a:gd name="connsiteX3" fmla="*/ 8129873 w 8129873"/>
              <a:gd name="connsiteY3" fmla="*/ 5349831 h 6889518"/>
              <a:gd name="connsiteX4" fmla="*/ 7291674 w 8129873"/>
              <a:gd name="connsiteY4" fmla="*/ 7365 h 688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873" h="6889518">
                <a:moveTo>
                  <a:pt x="0" y="0"/>
                </a:moveTo>
                <a:lnTo>
                  <a:pt x="0" y="6889518"/>
                </a:lnTo>
                <a:lnTo>
                  <a:pt x="6207942" y="6882299"/>
                </a:lnTo>
                <a:lnTo>
                  <a:pt x="8129873" y="5349831"/>
                </a:lnTo>
                <a:lnTo>
                  <a:pt x="7291674"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2" name="Group 11">
            <a:extLst>
              <a:ext uri="{FF2B5EF4-FFF2-40B4-BE49-F238E27FC236}">
                <a16:creationId xmlns:a16="http://schemas.microsoft.com/office/drawing/2014/main" id="{FBBA7535-3851-431E-BDA9-B4F6C1201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3893" y="0"/>
            <a:ext cx="2436813" cy="6858001"/>
            <a:chOff x="1320800" y="0"/>
            <a:chExt cx="2436813" cy="6858001"/>
          </a:xfrm>
        </p:grpSpPr>
        <p:sp>
          <p:nvSpPr>
            <p:cNvPr id="13" name="Freeform 6">
              <a:extLst>
                <a:ext uri="{FF2B5EF4-FFF2-40B4-BE49-F238E27FC236}">
                  <a16:creationId xmlns:a16="http://schemas.microsoft.com/office/drawing/2014/main" id="{2F07680B-461A-4AFC-808F-93216679A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C864A04-25C0-4A5F-B6D4-F3859450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5F596D75-78C8-47A8-9225-7C64A6674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28D8641-4FEB-4878-B029-6CC4922EB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BB339737-0E88-4165-A752-9E204068D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633AF255-B0DD-4D23-A3F2-DDB221BB1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1B394D5-6C5E-4C93-9499-017637A2C8E7}"/>
              </a:ext>
            </a:extLst>
          </p:cNvPr>
          <p:cNvSpPr>
            <a:spLocks noGrp="1"/>
          </p:cNvSpPr>
          <p:nvPr>
            <p:ph type="title"/>
          </p:nvPr>
        </p:nvSpPr>
        <p:spPr>
          <a:xfrm>
            <a:off x="412025" y="1072609"/>
            <a:ext cx="3041557" cy="4522647"/>
          </a:xfrm>
          <a:effectLst/>
        </p:spPr>
        <p:txBody>
          <a:bodyPr anchor="ctr">
            <a:normAutofit/>
          </a:bodyPr>
          <a:lstStyle/>
          <a:p>
            <a:pPr algn="l"/>
            <a:r>
              <a:rPr lang="en-US" sz="3200">
                <a:latin typeface="Aquawax" panose="02000503020000020004" pitchFamily="2" charset="0"/>
              </a:rPr>
              <a:t>Changes</a:t>
            </a:r>
          </a:p>
        </p:txBody>
      </p:sp>
      <p:sp>
        <p:nvSpPr>
          <p:cNvPr id="4" name="Footer Placeholder 3">
            <a:extLst>
              <a:ext uri="{FF2B5EF4-FFF2-40B4-BE49-F238E27FC236}">
                <a16:creationId xmlns:a16="http://schemas.microsoft.com/office/drawing/2014/main" id="{E3FECC7D-5E8A-4F2D-89F1-6CA95396628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Sanjin Tizic</a:t>
            </a:r>
          </a:p>
        </p:txBody>
      </p:sp>
      <p:sp>
        <p:nvSpPr>
          <p:cNvPr id="7" name="TextBox 6">
            <a:extLst>
              <a:ext uri="{FF2B5EF4-FFF2-40B4-BE49-F238E27FC236}">
                <a16:creationId xmlns:a16="http://schemas.microsoft.com/office/drawing/2014/main" id="{C1A89F4C-F535-4DD1-B5F1-8210D634EDDC}"/>
              </a:ext>
            </a:extLst>
          </p:cNvPr>
          <p:cNvSpPr txBox="1"/>
          <p:nvPr/>
        </p:nvSpPr>
        <p:spPr>
          <a:xfrm>
            <a:off x="5215706" y="2855495"/>
            <a:ext cx="627044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quawax" panose="02000503020000020004" pitchFamily="2" charset="0"/>
                <a:ea typeface="+mn-ea"/>
                <a:cs typeface="+mn-cs"/>
              </a:rPr>
              <a:t>What would I do differently?</a:t>
            </a:r>
          </a:p>
        </p:txBody>
      </p:sp>
    </p:spTree>
    <p:extLst>
      <p:ext uri="{BB962C8B-B14F-4D97-AF65-F5344CB8AC3E}">
        <p14:creationId xmlns:p14="http://schemas.microsoft.com/office/powerpoint/2010/main" val="1958810978"/>
      </p:ext>
    </p:extLst>
  </p:cSld>
  <p:clrMapOvr>
    <a:masterClrMapping/>
  </p:clrMapOvr>
  <mc:AlternateContent xmlns:mc="http://schemas.openxmlformats.org/markup-compatibility/2006">
    <mc:Choice xmlns:p14="http://schemas.microsoft.com/office/powerpoint/2010/main" Requires="p14">
      <p:transition spd="slow" p14:dur="3000" advTm="10000"/>
    </mc:Choice>
    <mc:Fallback>
      <p:transition spd="slow" advTm="10000"/>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전체">
  <a:themeElements>
    <a:clrScheme name="가을">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전체">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전체">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23</TotalTime>
  <Words>993</Words>
  <Application>Microsoft Office PowerPoint</Application>
  <PresentationFormat>Widescreen</PresentationFormat>
  <Paragraphs>532</Paragraphs>
  <Slides>32</Slides>
  <Notes>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32</vt:i4>
      </vt:variant>
    </vt:vector>
  </HeadingPairs>
  <TitlesOfParts>
    <vt:vector size="50" baseType="lpstr">
      <vt:lpstr>Adobe Arabic</vt:lpstr>
      <vt:lpstr>Aquawax</vt:lpstr>
      <vt:lpstr>Arial</vt:lpstr>
      <vt:lpstr>B Roya</vt:lpstr>
      <vt:lpstr>B Yekan</vt:lpstr>
      <vt:lpstr>Calibri</vt:lpstr>
      <vt:lpstr>Calibri Light</vt:lpstr>
      <vt:lpstr>Corbel</vt:lpstr>
      <vt:lpstr>Trebuchet MS</vt:lpstr>
      <vt:lpstr>Tw Cen MT</vt:lpstr>
      <vt:lpstr>Tw Cen MT Condensed</vt:lpstr>
      <vt:lpstr>Verdana</vt:lpstr>
      <vt:lpstr>Wingdings</vt:lpstr>
      <vt:lpstr>Wingdings 3</vt:lpstr>
      <vt:lpstr>Office Theme</vt:lpstr>
      <vt:lpstr>전체</vt:lpstr>
      <vt:lpstr>Parallax</vt:lpstr>
      <vt:lpstr>Facet</vt:lpstr>
      <vt:lpstr>PowerPoint Presentation</vt:lpstr>
      <vt:lpstr>PowerPoint Presentation</vt:lpstr>
      <vt:lpstr>PowerPoint Presentation</vt:lpstr>
      <vt:lpstr>Project Pickleball Applied Semester Project – INFT2007</vt:lpstr>
      <vt:lpstr>What is Project Pickleball?</vt:lpstr>
      <vt:lpstr>Introduction</vt:lpstr>
      <vt:lpstr>     Goal</vt:lpstr>
      <vt:lpstr>Challenges</vt:lpstr>
      <vt:lpstr>Changes</vt:lpstr>
      <vt:lpstr>Q &amp; A</vt:lpstr>
      <vt:lpstr>PowerPoint Presentation</vt:lpstr>
      <vt:lpstr>WEB Development Parts</vt:lpstr>
      <vt:lpstr>What is the purpose of middleware?</vt:lpstr>
      <vt:lpstr>Possible Solution</vt:lpstr>
      <vt:lpstr>Laravel is deigned for MVC</vt:lpstr>
      <vt:lpstr>Problem/Challenge</vt:lpstr>
      <vt:lpstr>Solution</vt:lpstr>
      <vt:lpstr>QUESTION?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PowerPoint Presentation</vt:lpstr>
      <vt:lpstr>PowerPoint Presentation</vt:lpstr>
      <vt:lpstr>QUESTION?</vt:lpstr>
      <vt:lpstr>Cites/Resources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Park,June</dc:creator>
  <cp:lastModifiedBy>Nascimento,Luiza</cp:lastModifiedBy>
  <cp:revision>4</cp:revision>
  <dcterms:created xsi:type="dcterms:W3CDTF">2019-04-12T01:30:47Z</dcterms:created>
  <dcterms:modified xsi:type="dcterms:W3CDTF">2019-04-15T13:28:57Z</dcterms:modified>
</cp:coreProperties>
</file>